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media/image7.jpg" ContentType="image/png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512" r:id="rId2"/>
    <p:sldId id="518" r:id="rId3"/>
    <p:sldId id="522" r:id="rId4"/>
    <p:sldId id="509" r:id="rId5"/>
    <p:sldId id="514" r:id="rId6"/>
    <p:sldId id="515" r:id="rId7"/>
    <p:sldId id="520" r:id="rId8"/>
    <p:sldId id="526" r:id="rId9"/>
    <p:sldId id="524" r:id="rId10"/>
    <p:sldId id="527" r:id="rId11"/>
    <p:sldId id="521" r:id="rId12"/>
    <p:sldId id="525" r:id="rId1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95" userDrawn="1">
          <p15:clr>
            <a:srgbClr val="A4A3A4"/>
          </p15:clr>
        </p15:guide>
        <p15:guide id="2" pos="2275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송호연" initials="송" lastIdx="1" clrIdx="0">
    <p:extLst>
      <p:ext uri="{19B8F6BF-5375-455C-9EA6-DF929625EA0E}">
        <p15:presenceInfo xmlns:p15="http://schemas.microsoft.com/office/powerpoint/2012/main" userId="S::hoyeon614@hansung.ac.kr::8c72ea00-0ae7-433e-830f-5c1d2591caa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99"/>
    <a:srgbClr val="404257"/>
    <a:srgbClr val="2C2E3C"/>
    <a:srgbClr val="D86E9C"/>
    <a:srgbClr val="2190C8"/>
    <a:srgbClr val="63C1C1"/>
    <a:srgbClr val="88725B"/>
    <a:srgbClr val="0D2950"/>
    <a:srgbClr val="AF9B87"/>
    <a:srgbClr val="87D1C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151" autoAdjust="0"/>
    <p:restoredTop sz="94660"/>
  </p:normalViewPr>
  <p:slideViewPr>
    <p:cSldViewPr snapToGrid="0">
      <p:cViewPr varScale="1">
        <p:scale>
          <a:sx n="86" d="100"/>
          <a:sy n="86" d="100"/>
        </p:scale>
        <p:origin x="782" y="53"/>
      </p:cViewPr>
      <p:guideLst>
        <p:guide orient="horz" pos="595"/>
        <p:guide pos="2275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10030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image" Target="../media/image7.jpg"/><Relationship Id="rId4" Type="http://schemas.openxmlformats.org/officeDocument/2006/relationships/image" Target="../media/image10.JP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image" Target="../media/image7.jpg"/><Relationship Id="rId4" Type="http://schemas.openxmlformats.org/officeDocument/2006/relationships/image" Target="../media/image10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355377F-F909-45E1-9963-A1099ABFE3B1}" type="doc">
      <dgm:prSet loTypeId="urn:microsoft.com/office/officeart/2005/8/layout/pList1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88C279DF-EB76-40DF-BB24-C40B2992B0BA}">
      <dgm:prSet phldrT="[텍스트]" custT="1"/>
      <dgm:spPr/>
      <dgm:t>
        <a:bodyPr/>
        <a:lstStyle/>
        <a:p>
          <a:pPr latinLnBrk="1"/>
          <a:r>
            <a:rPr lang="ko-KR" altLang="en-US" sz="2000" dirty="0" err="1">
              <a:solidFill>
                <a:schemeClr val="bg1">
                  <a:lumMod val="85000"/>
                </a:schemeClr>
              </a:solidFill>
            </a:rPr>
            <a:t>라즈베리파이</a:t>
          </a:r>
          <a:endParaRPr lang="ko-KR" altLang="en-US" sz="2000" dirty="0">
            <a:solidFill>
              <a:schemeClr val="bg1">
                <a:lumMod val="85000"/>
              </a:schemeClr>
            </a:solidFill>
          </a:endParaRPr>
        </a:p>
      </dgm:t>
    </dgm:pt>
    <dgm:pt modelId="{773D7CD5-BCE8-4DD0-A385-4642F902F509}" type="parTrans" cxnId="{E685DA3F-BF57-4A00-A43F-C6FA71901B45}">
      <dgm:prSet/>
      <dgm:spPr/>
      <dgm:t>
        <a:bodyPr/>
        <a:lstStyle/>
        <a:p>
          <a:pPr latinLnBrk="1"/>
          <a:endParaRPr lang="ko-KR" altLang="en-US"/>
        </a:p>
      </dgm:t>
    </dgm:pt>
    <dgm:pt modelId="{B8250490-5942-4A70-BC5F-3326ACDEE5DF}" type="sibTrans" cxnId="{E685DA3F-BF57-4A00-A43F-C6FA71901B45}">
      <dgm:prSet/>
      <dgm:spPr/>
      <dgm:t>
        <a:bodyPr/>
        <a:lstStyle/>
        <a:p>
          <a:pPr latinLnBrk="1"/>
          <a:endParaRPr lang="ko-KR" altLang="en-US"/>
        </a:p>
      </dgm:t>
    </dgm:pt>
    <dgm:pt modelId="{19DD8977-6AFC-49D4-8D05-B8B60E53D65D}">
      <dgm:prSet phldrT="[텍스트]" custT="1"/>
      <dgm:spPr/>
      <dgm:t>
        <a:bodyPr/>
        <a:lstStyle/>
        <a:p>
          <a:pPr latinLnBrk="1"/>
          <a:r>
            <a:rPr lang="ko-KR" altLang="en-US" sz="2000" dirty="0">
              <a:solidFill>
                <a:schemeClr val="bg1">
                  <a:lumMod val="85000"/>
                </a:schemeClr>
              </a:solidFill>
            </a:rPr>
            <a:t>모기향</a:t>
          </a:r>
        </a:p>
      </dgm:t>
    </dgm:pt>
    <dgm:pt modelId="{0D590AB9-98FF-40FD-9305-A921FCD7DA9F}" type="parTrans" cxnId="{1AFB5E30-B58A-455C-AD63-17E11D4D35DB}">
      <dgm:prSet/>
      <dgm:spPr/>
      <dgm:t>
        <a:bodyPr/>
        <a:lstStyle/>
        <a:p>
          <a:pPr latinLnBrk="1"/>
          <a:endParaRPr lang="ko-KR" altLang="en-US"/>
        </a:p>
      </dgm:t>
    </dgm:pt>
    <dgm:pt modelId="{A9133B30-5AFA-475B-963A-218DD8399268}" type="sibTrans" cxnId="{1AFB5E30-B58A-455C-AD63-17E11D4D35DB}">
      <dgm:prSet/>
      <dgm:spPr/>
      <dgm:t>
        <a:bodyPr/>
        <a:lstStyle/>
        <a:p>
          <a:pPr latinLnBrk="1"/>
          <a:endParaRPr lang="ko-KR" altLang="en-US"/>
        </a:p>
      </dgm:t>
    </dgm:pt>
    <dgm:pt modelId="{0908B927-0F70-4028-81E4-C34F17AC905D}">
      <dgm:prSet phldrT="[텍스트]" custT="1"/>
      <dgm:spPr/>
      <dgm:t>
        <a:bodyPr/>
        <a:lstStyle/>
        <a:p>
          <a:pPr latinLnBrk="1"/>
          <a:r>
            <a:rPr lang="ko-KR" altLang="en-US" sz="2000" dirty="0">
              <a:solidFill>
                <a:schemeClr val="bg1">
                  <a:lumMod val="85000"/>
                </a:schemeClr>
              </a:solidFill>
            </a:rPr>
            <a:t>마이크 모듈</a:t>
          </a:r>
        </a:p>
      </dgm:t>
    </dgm:pt>
    <dgm:pt modelId="{AFC77C67-2FC0-4ECB-8C54-A4F324C0A125}" type="parTrans" cxnId="{E1882B71-3048-4AB0-841E-019251A97666}">
      <dgm:prSet/>
      <dgm:spPr/>
      <dgm:t>
        <a:bodyPr/>
        <a:lstStyle/>
        <a:p>
          <a:pPr latinLnBrk="1"/>
          <a:endParaRPr lang="ko-KR" altLang="en-US"/>
        </a:p>
      </dgm:t>
    </dgm:pt>
    <dgm:pt modelId="{F6AD8E6E-9D1D-4D91-AAE0-E88F0FCBA01C}" type="sibTrans" cxnId="{E1882B71-3048-4AB0-841E-019251A97666}">
      <dgm:prSet/>
      <dgm:spPr/>
      <dgm:t>
        <a:bodyPr/>
        <a:lstStyle/>
        <a:p>
          <a:pPr latinLnBrk="1"/>
          <a:endParaRPr lang="ko-KR" altLang="en-US"/>
        </a:p>
      </dgm:t>
    </dgm:pt>
    <dgm:pt modelId="{E97A0173-DAC5-4280-8CB7-6BDB66B9B99F}">
      <dgm:prSet phldrT="[텍스트]" custT="1"/>
      <dgm:spPr/>
      <dgm:t>
        <a:bodyPr/>
        <a:lstStyle/>
        <a:p>
          <a:pPr latinLnBrk="1"/>
          <a:r>
            <a:rPr lang="ko-KR" altLang="en-US" sz="2000" dirty="0">
              <a:solidFill>
                <a:schemeClr val="bg1">
                  <a:lumMod val="85000"/>
                </a:schemeClr>
              </a:solidFill>
            </a:rPr>
            <a:t>증폭 모듈</a:t>
          </a:r>
        </a:p>
      </dgm:t>
    </dgm:pt>
    <dgm:pt modelId="{0474B0BE-EC3A-4950-A504-2372F45C7F5A}" type="parTrans" cxnId="{3ABC4487-7165-457F-92E5-B6DB533F9F71}">
      <dgm:prSet/>
      <dgm:spPr/>
      <dgm:t>
        <a:bodyPr/>
        <a:lstStyle/>
        <a:p>
          <a:pPr latinLnBrk="1"/>
          <a:endParaRPr lang="ko-KR" altLang="en-US"/>
        </a:p>
      </dgm:t>
    </dgm:pt>
    <dgm:pt modelId="{08B2EE18-1334-4466-99C3-AF99EC6F1948}" type="sibTrans" cxnId="{3ABC4487-7165-457F-92E5-B6DB533F9F71}">
      <dgm:prSet/>
      <dgm:spPr/>
      <dgm:t>
        <a:bodyPr/>
        <a:lstStyle/>
        <a:p>
          <a:pPr latinLnBrk="1"/>
          <a:endParaRPr lang="ko-KR" altLang="en-US"/>
        </a:p>
      </dgm:t>
    </dgm:pt>
    <dgm:pt modelId="{947F3C96-FE4E-461F-94D5-C7A6318DDD9E}" type="pres">
      <dgm:prSet presAssocID="{B355377F-F909-45E1-9963-A1099ABFE3B1}" presName="Name0" presStyleCnt="0">
        <dgm:presLayoutVars>
          <dgm:dir/>
          <dgm:resizeHandles val="exact"/>
        </dgm:presLayoutVars>
      </dgm:prSet>
      <dgm:spPr/>
    </dgm:pt>
    <dgm:pt modelId="{ABEEC708-FF6F-4851-9458-1340B2316156}" type="pres">
      <dgm:prSet presAssocID="{88C279DF-EB76-40DF-BB24-C40B2992B0BA}" presName="compNode" presStyleCnt="0"/>
      <dgm:spPr/>
    </dgm:pt>
    <dgm:pt modelId="{FE0E0330-BE96-4F03-9D23-0B26979C4C35}" type="pres">
      <dgm:prSet presAssocID="{88C279DF-EB76-40DF-BB24-C40B2992B0BA}" presName="pict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</dgm:spPr>
    </dgm:pt>
    <dgm:pt modelId="{798F4964-4A23-4DF3-9922-6D49A74B713C}" type="pres">
      <dgm:prSet presAssocID="{88C279DF-EB76-40DF-BB24-C40B2992B0BA}" presName="textRect" presStyleLbl="revTx" presStyleIdx="0" presStyleCnt="4">
        <dgm:presLayoutVars>
          <dgm:bulletEnabled val="1"/>
        </dgm:presLayoutVars>
      </dgm:prSet>
      <dgm:spPr/>
    </dgm:pt>
    <dgm:pt modelId="{0C285CAB-B31D-43B5-B94E-77AAADF61365}" type="pres">
      <dgm:prSet presAssocID="{B8250490-5942-4A70-BC5F-3326ACDEE5DF}" presName="sibTrans" presStyleLbl="sibTrans2D1" presStyleIdx="0" presStyleCnt="0"/>
      <dgm:spPr/>
    </dgm:pt>
    <dgm:pt modelId="{705AA85E-915E-415F-822E-69CFDF9FC3D4}" type="pres">
      <dgm:prSet presAssocID="{19DD8977-6AFC-49D4-8D05-B8B60E53D65D}" presName="compNode" presStyleCnt="0"/>
      <dgm:spPr/>
    </dgm:pt>
    <dgm:pt modelId="{0EA7E51B-21EC-49DE-92F9-16AF3ABAF0DA}" type="pres">
      <dgm:prSet presAssocID="{19DD8977-6AFC-49D4-8D05-B8B60E53D65D}" presName="pictRect" presStyleLbl="node1" presStyleIdx="1" presStyleCnt="4"/>
      <dgm:spPr>
        <a:blipFill>
          <a:blip xmlns:r="http://schemas.openxmlformats.org/officeDocument/2006/relationships" r:embed="rId2"/>
          <a:srcRect/>
          <a:stretch>
            <a:fillRect t="-23000" b="-23000"/>
          </a:stretch>
        </a:blipFill>
      </dgm:spPr>
    </dgm:pt>
    <dgm:pt modelId="{ED2F3A73-9E09-4ECB-8EA9-B3E574B3DC48}" type="pres">
      <dgm:prSet presAssocID="{19DD8977-6AFC-49D4-8D05-B8B60E53D65D}" presName="textRect" presStyleLbl="revTx" presStyleIdx="1" presStyleCnt="4">
        <dgm:presLayoutVars>
          <dgm:bulletEnabled val="1"/>
        </dgm:presLayoutVars>
      </dgm:prSet>
      <dgm:spPr/>
    </dgm:pt>
    <dgm:pt modelId="{BF4732F1-BC1C-4B09-84D0-C2F598436ED7}" type="pres">
      <dgm:prSet presAssocID="{A9133B30-5AFA-475B-963A-218DD8399268}" presName="sibTrans" presStyleLbl="sibTrans2D1" presStyleIdx="0" presStyleCnt="0"/>
      <dgm:spPr/>
    </dgm:pt>
    <dgm:pt modelId="{9DA18801-AD7D-4DDD-8C54-9447C0B955FC}" type="pres">
      <dgm:prSet presAssocID="{0908B927-0F70-4028-81E4-C34F17AC905D}" presName="compNode" presStyleCnt="0"/>
      <dgm:spPr/>
    </dgm:pt>
    <dgm:pt modelId="{BD778539-3B33-4634-A922-CF9041552533}" type="pres">
      <dgm:prSet presAssocID="{0908B927-0F70-4028-81E4-C34F17AC905D}" presName="pictRect" presStyleLbl="node1" presStyleIdx="2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3000" b="-23000"/>
          </a:stretch>
        </a:blipFill>
      </dgm:spPr>
    </dgm:pt>
    <dgm:pt modelId="{9F679EF5-14AB-4F67-9752-0D2C1E9830CB}" type="pres">
      <dgm:prSet presAssocID="{0908B927-0F70-4028-81E4-C34F17AC905D}" presName="textRect" presStyleLbl="revTx" presStyleIdx="2" presStyleCnt="4">
        <dgm:presLayoutVars>
          <dgm:bulletEnabled val="1"/>
        </dgm:presLayoutVars>
      </dgm:prSet>
      <dgm:spPr/>
    </dgm:pt>
    <dgm:pt modelId="{0F6C1356-F4EA-4043-A81E-239F922C8FFB}" type="pres">
      <dgm:prSet presAssocID="{F6AD8E6E-9D1D-4D91-AAE0-E88F0FCBA01C}" presName="sibTrans" presStyleLbl="sibTrans2D1" presStyleIdx="0" presStyleCnt="0"/>
      <dgm:spPr/>
    </dgm:pt>
    <dgm:pt modelId="{DA750C03-35D8-4815-8E11-852EF6424E08}" type="pres">
      <dgm:prSet presAssocID="{E97A0173-DAC5-4280-8CB7-6BDB66B9B99F}" presName="compNode" presStyleCnt="0"/>
      <dgm:spPr/>
    </dgm:pt>
    <dgm:pt modelId="{14E1770F-C4CB-4BFF-9A9B-FCC0DDB5CC18}" type="pres">
      <dgm:prSet presAssocID="{E97A0173-DAC5-4280-8CB7-6BDB66B9B99F}" presName="pictRect" presStyleLbl="node1" presStyleIdx="3" presStyleCnt="4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3000" b="-23000"/>
          </a:stretch>
        </a:blipFill>
      </dgm:spPr>
    </dgm:pt>
    <dgm:pt modelId="{E2A2FDF9-39CB-49AC-BEE9-DCA04AB338DF}" type="pres">
      <dgm:prSet presAssocID="{E97A0173-DAC5-4280-8CB7-6BDB66B9B99F}" presName="textRect" presStyleLbl="revTx" presStyleIdx="3" presStyleCnt="4">
        <dgm:presLayoutVars>
          <dgm:bulletEnabled val="1"/>
        </dgm:presLayoutVars>
      </dgm:prSet>
      <dgm:spPr/>
    </dgm:pt>
  </dgm:ptLst>
  <dgm:cxnLst>
    <dgm:cxn modelId="{1AFB5E30-B58A-455C-AD63-17E11D4D35DB}" srcId="{B355377F-F909-45E1-9963-A1099ABFE3B1}" destId="{19DD8977-6AFC-49D4-8D05-B8B60E53D65D}" srcOrd="1" destOrd="0" parTransId="{0D590AB9-98FF-40FD-9305-A921FCD7DA9F}" sibTransId="{A9133B30-5AFA-475B-963A-218DD8399268}"/>
    <dgm:cxn modelId="{A66E1236-E3E0-43A0-9B6C-B0C397AF9F30}" type="presOf" srcId="{F6AD8E6E-9D1D-4D91-AAE0-E88F0FCBA01C}" destId="{0F6C1356-F4EA-4043-A81E-239F922C8FFB}" srcOrd="0" destOrd="0" presId="urn:microsoft.com/office/officeart/2005/8/layout/pList1"/>
    <dgm:cxn modelId="{F565113F-C0CC-48BE-81B5-EDAF0C09D91E}" type="presOf" srcId="{B8250490-5942-4A70-BC5F-3326ACDEE5DF}" destId="{0C285CAB-B31D-43B5-B94E-77AAADF61365}" srcOrd="0" destOrd="0" presId="urn:microsoft.com/office/officeart/2005/8/layout/pList1"/>
    <dgm:cxn modelId="{E685DA3F-BF57-4A00-A43F-C6FA71901B45}" srcId="{B355377F-F909-45E1-9963-A1099ABFE3B1}" destId="{88C279DF-EB76-40DF-BB24-C40B2992B0BA}" srcOrd="0" destOrd="0" parTransId="{773D7CD5-BCE8-4DD0-A385-4642F902F509}" sibTransId="{B8250490-5942-4A70-BC5F-3326ACDEE5DF}"/>
    <dgm:cxn modelId="{C48B6B60-C6B6-40B2-82E8-F806641DABE8}" type="presOf" srcId="{E97A0173-DAC5-4280-8CB7-6BDB66B9B99F}" destId="{E2A2FDF9-39CB-49AC-BEE9-DCA04AB338DF}" srcOrd="0" destOrd="0" presId="urn:microsoft.com/office/officeart/2005/8/layout/pList1"/>
    <dgm:cxn modelId="{2B330748-B883-4E05-B44A-C7AE3584E55A}" type="presOf" srcId="{A9133B30-5AFA-475B-963A-218DD8399268}" destId="{BF4732F1-BC1C-4B09-84D0-C2F598436ED7}" srcOrd="0" destOrd="0" presId="urn:microsoft.com/office/officeart/2005/8/layout/pList1"/>
    <dgm:cxn modelId="{D050904A-DDF8-4A0C-A302-0BE150AB188D}" type="presOf" srcId="{88C279DF-EB76-40DF-BB24-C40B2992B0BA}" destId="{798F4964-4A23-4DF3-9922-6D49A74B713C}" srcOrd="0" destOrd="0" presId="urn:microsoft.com/office/officeart/2005/8/layout/pList1"/>
    <dgm:cxn modelId="{E1882B71-3048-4AB0-841E-019251A97666}" srcId="{B355377F-F909-45E1-9963-A1099ABFE3B1}" destId="{0908B927-0F70-4028-81E4-C34F17AC905D}" srcOrd="2" destOrd="0" parTransId="{AFC77C67-2FC0-4ECB-8C54-A4F324C0A125}" sibTransId="{F6AD8E6E-9D1D-4D91-AAE0-E88F0FCBA01C}"/>
    <dgm:cxn modelId="{233AC654-4F77-49FC-B377-093CEEBAD09C}" type="presOf" srcId="{B355377F-F909-45E1-9963-A1099ABFE3B1}" destId="{947F3C96-FE4E-461F-94D5-C7A6318DDD9E}" srcOrd="0" destOrd="0" presId="urn:microsoft.com/office/officeart/2005/8/layout/pList1"/>
    <dgm:cxn modelId="{BDF54C84-C4F4-4199-9EE9-60455B2C38FC}" type="presOf" srcId="{19DD8977-6AFC-49D4-8D05-B8B60E53D65D}" destId="{ED2F3A73-9E09-4ECB-8EA9-B3E574B3DC48}" srcOrd="0" destOrd="0" presId="urn:microsoft.com/office/officeart/2005/8/layout/pList1"/>
    <dgm:cxn modelId="{3ABC4487-7165-457F-92E5-B6DB533F9F71}" srcId="{B355377F-F909-45E1-9963-A1099ABFE3B1}" destId="{E97A0173-DAC5-4280-8CB7-6BDB66B9B99F}" srcOrd="3" destOrd="0" parTransId="{0474B0BE-EC3A-4950-A504-2372F45C7F5A}" sibTransId="{08B2EE18-1334-4466-99C3-AF99EC6F1948}"/>
    <dgm:cxn modelId="{E73C9B88-F823-424E-AF28-AF31833B120C}" type="presOf" srcId="{0908B927-0F70-4028-81E4-C34F17AC905D}" destId="{9F679EF5-14AB-4F67-9752-0D2C1E9830CB}" srcOrd="0" destOrd="0" presId="urn:microsoft.com/office/officeart/2005/8/layout/pList1"/>
    <dgm:cxn modelId="{B7934E72-A7EE-4703-8153-C32490D465E0}" type="presParOf" srcId="{947F3C96-FE4E-461F-94D5-C7A6318DDD9E}" destId="{ABEEC708-FF6F-4851-9458-1340B2316156}" srcOrd="0" destOrd="0" presId="urn:microsoft.com/office/officeart/2005/8/layout/pList1"/>
    <dgm:cxn modelId="{9DBA6C35-2117-42C2-B569-08E15F6A5418}" type="presParOf" srcId="{ABEEC708-FF6F-4851-9458-1340B2316156}" destId="{FE0E0330-BE96-4F03-9D23-0B26979C4C35}" srcOrd="0" destOrd="0" presId="urn:microsoft.com/office/officeart/2005/8/layout/pList1"/>
    <dgm:cxn modelId="{BD931610-0F96-4806-879C-C9A93E48954D}" type="presParOf" srcId="{ABEEC708-FF6F-4851-9458-1340B2316156}" destId="{798F4964-4A23-4DF3-9922-6D49A74B713C}" srcOrd="1" destOrd="0" presId="urn:microsoft.com/office/officeart/2005/8/layout/pList1"/>
    <dgm:cxn modelId="{FAF87363-E81E-44C8-9320-860E1E8E0DAE}" type="presParOf" srcId="{947F3C96-FE4E-461F-94D5-C7A6318DDD9E}" destId="{0C285CAB-B31D-43B5-B94E-77AAADF61365}" srcOrd="1" destOrd="0" presId="urn:microsoft.com/office/officeart/2005/8/layout/pList1"/>
    <dgm:cxn modelId="{94DB7E57-E691-4782-88D4-070781284F8A}" type="presParOf" srcId="{947F3C96-FE4E-461F-94D5-C7A6318DDD9E}" destId="{705AA85E-915E-415F-822E-69CFDF9FC3D4}" srcOrd="2" destOrd="0" presId="urn:microsoft.com/office/officeart/2005/8/layout/pList1"/>
    <dgm:cxn modelId="{1E888A9A-3CB6-4B9F-9EFC-B57BEBE715B1}" type="presParOf" srcId="{705AA85E-915E-415F-822E-69CFDF9FC3D4}" destId="{0EA7E51B-21EC-49DE-92F9-16AF3ABAF0DA}" srcOrd="0" destOrd="0" presId="urn:microsoft.com/office/officeart/2005/8/layout/pList1"/>
    <dgm:cxn modelId="{A800FDF4-8A5E-44A2-B365-787C929E526C}" type="presParOf" srcId="{705AA85E-915E-415F-822E-69CFDF9FC3D4}" destId="{ED2F3A73-9E09-4ECB-8EA9-B3E574B3DC48}" srcOrd="1" destOrd="0" presId="urn:microsoft.com/office/officeart/2005/8/layout/pList1"/>
    <dgm:cxn modelId="{B8E62154-443E-44C5-81E2-464DFCC3A63E}" type="presParOf" srcId="{947F3C96-FE4E-461F-94D5-C7A6318DDD9E}" destId="{BF4732F1-BC1C-4B09-84D0-C2F598436ED7}" srcOrd="3" destOrd="0" presId="urn:microsoft.com/office/officeart/2005/8/layout/pList1"/>
    <dgm:cxn modelId="{F811C149-22A8-442C-BFC0-7024F03410BA}" type="presParOf" srcId="{947F3C96-FE4E-461F-94D5-C7A6318DDD9E}" destId="{9DA18801-AD7D-4DDD-8C54-9447C0B955FC}" srcOrd="4" destOrd="0" presId="urn:microsoft.com/office/officeart/2005/8/layout/pList1"/>
    <dgm:cxn modelId="{F428937D-A424-404E-961C-351506B77BD9}" type="presParOf" srcId="{9DA18801-AD7D-4DDD-8C54-9447C0B955FC}" destId="{BD778539-3B33-4634-A922-CF9041552533}" srcOrd="0" destOrd="0" presId="urn:microsoft.com/office/officeart/2005/8/layout/pList1"/>
    <dgm:cxn modelId="{4B56FFEA-7BF9-4211-93ED-1BC37C73B2B3}" type="presParOf" srcId="{9DA18801-AD7D-4DDD-8C54-9447C0B955FC}" destId="{9F679EF5-14AB-4F67-9752-0D2C1E9830CB}" srcOrd="1" destOrd="0" presId="urn:microsoft.com/office/officeart/2005/8/layout/pList1"/>
    <dgm:cxn modelId="{A802C6C4-4D60-4CFD-A518-83641FE332BC}" type="presParOf" srcId="{947F3C96-FE4E-461F-94D5-C7A6318DDD9E}" destId="{0F6C1356-F4EA-4043-A81E-239F922C8FFB}" srcOrd="5" destOrd="0" presId="urn:microsoft.com/office/officeart/2005/8/layout/pList1"/>
    <dgm:cxn modelId="{C825EF38-6B87-4F8C-ACDE-8F8B38436104}" type="presParOf" srcId="{947F3C96-FE4E-461F-94D5-C7A6318DDD9E}" destId="{DA750C03-35D8-4815-8E11-852EF6424E08}" srcOrd="6" destOrd="0" presId="urn:microsoft.com/office/officeart/2005/8/layout/pList1"/>
    <dgm:cxn modelId="{0154EA9A-C40F-491F-BB4B-EC7283F6E1EE}" type="presParOf" srcId="{DA750C03-35D8-4815-8E11-852EF6424E08}" destId="{14E1770F-C4CB-4BFF-9A9B-FCC0DDB5CC18}" srcOrd="0" destOrd="0" presId="urn:microsoft.com/office/officeart/2005/8/layout/pList1"/>
    <dgm:cxn modelId="{575ED84E-B8B0-4074-A510-7CB2D3DAA861}" type="presParOf" srcId="{DA750C03-35D8-4815-8E11-852EF6424E08}" destId="{E2A2FDF9-39CB-49AC-BEE9-DCA04AB338DF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981C6A7-BCC8-428F-B1A6-402C8C21354D}" type="doc">
      <dgm:prSet loTypeId="urn:microsoft.com/office/officeart/2005/8/layout/process5" loCatId="process" qsTypeId="urn:microsoft.com/office/officeart/2005/8/quickstyle/simple5" qsCatId="simple" csTypeId="urn:microsoft.com/office/officeart/2005/8/colors/accent3_2" csCatId="accent3" phldr="1"/>
      <dgm:spPr/>
    </dgm:pt>
    <dgm:pt modelId="{E4B09F21-FE6E-4D5E-9AB5-CD13017EBD36}">
      <dgm:prSet phldrT="[텍스트]" custT="1"/>
      <dgm:spPr/>
      <dgm:t>
        <a:bodyPr/>
        <a:lstStyle/>
        <a:p>
          <a:pPr latinLnBrk="1"/>
          <a:r>
            <a:rPr lang="ko-KR" altLang="en-US" sz="1800" dirty="0"/>
            <a:t>마이크를 이용하여 </a:t>
          </a:r>
          <a:endParaRPr lang="en-US" altLang="ko-KR" sz="1800" dirty="0"/>
        </a:p>
        <a:p>
          <a:pPr latinLnBrk="1"/>
          <a:r>
            <a:rPr lang="ko-KR" altLang="en-US" sz="1800" dirty="0"/>
            <a:t>소리 수집</a:t>
          </a:r>
        </a:p>
      </dgm:t>
    </dgm:pt>
    <dgm:pt modelId="{BC76D87C-8739-4962-AFA3-46ECE2C562CB}" type="parTrans" cxnId="{0814E03F-8B43-4681-9ABF-3B46757312DD}">
      <dgm:prSet/>
      <dgm:spPr/>
      <dgm:t>
        <a:bodyPr/>
        <a:lstStyle/>
        <a:p>
          <a:pPr latinLnBrk="1"/>
          <a:endParaRPr lang="ko-KR" altLang="en-US"/>
        </a:p>
      </dgm:t>
    </dgm:pt>
    <dgm:pt modelId="{E864449E-81E0-43BB-9ACF-4020CBA9C045}" type="sibTrans" cxnId="{0814E03F-8B43-4681-9ABF-3B46757312DD}">
      <dgm:prSet/>
      <dgm:spPr/>
      <dgm:t>
        <a:bodyPr/>
        <a:lstStyle/>
        <a:p>
          <a:pPr latinLnBrk="1"/>
          <a:endParaRPr lang="ko-KR" altLang="en-US"/>
        </a:p>
      </dgm:t>
    </dgm:pt>
    <dgm:pt modelId="{1B45230C-6A0C-43F8-8020-4A1954CF733B}">
      <dgm:prSet phldrT="[텍스트]"/>
      <dgm:spPr/>
      <dgm:t>
        <a:bodyPr/>
        <a:lstStyle/>
        <a:p>
          <a:pPr latinLnBrk="1"/>
          <a:r>
            <a:rPr lang="ko-KR" altLang="en-US" dirty="0"/>
            <a:t>증폭기로 소리를</a:t>
          </a:r>
          <a:endParaRPr lang="en-US" altLang="ko-KR" dirty="0"/>
        </a:p>
        <a:p>
          <a:pPr latinLnBrk="1"/>
          <a:r>
            <a:rPr lang="ko-KR" altLang="en-US" dirty="0"/>
            <a:t> 증폭시킴</a:t>
          </a:r>
        </a:p>
      </dgm:t>
    </dgm:pt>
    <dgm:pt modelId="{1F814E61-F256-4FF4-AD18-CD5C4516A510}" type="parTrans" cxnId="{FFA561AE-473B-4FE4-882E-B5A67D85B3C8}">
      <dgm:prSet/>
      <dgm:spPr/>
      <dgm:t>
        <a:bodyPr/>
        <a:lstStyle/>
        <a:p>
          <a:pPr latinLnBrk="1"/>
          <a:endParaRPr lang="ko-KR" altLang="en-US"/>
        </a:p>
      </dgm:t>
    </dgm:pt>
    <dgm:pt modelId="{B1737428-BF11-4EEA-A4CE-F3796C860ECA}" type="sibTrans" cxnId="{FFA561AE-473B-4FE4-882E-B5A67D85B3C8}">
      <dgm:prSet/>
      <dgm:spPr/>
      <dgm:t>
        <a:bodyPr/>
        <a:lstStyle/>
        <a:p>
          <a:pPr latinLnBrk="1"/>
          <a:endParaRPr lang="ko-KR" altLang="en-US"/>
        </a:p>
      </dgm:t>
    </dgm:pt>
    <dgm:pt modelId="{BDA79A96-9711-4E6D-9988-7C6298F46DC3}">
      <dgm:prSet phldrT="[텍스트]"/>
      <dgm:spPr/>
      <dgm:t>
        <a:bodyPr/>
        <a:lstStyle/>
        <a:p>
          <a:pPr latinLnBrk="1"/>
          <a:r>
            <a:rPr lang="en-US" altLang="ko-KR" dirty="0"/>
            <a:t>FFT</a:t>
          </a:r>
          <a:r>
            <a:rPr lang="ko-KR" altLang="en-US" dirty="0"/>
            <a:t>사용하여 수집된 소리를 주파수로 변환 후 모기의 주파수 대역만 추출</a:t>
          </a:r>
        </a:p>
      </dgm:t>
    </dgm:pt>
    <dgm:pt modelId="{54BE5220-9C1D-43B8-BAF8-C5F06502F029}" type="parTrans" cxnId="{958A9337-0215-416B-A012-3B7FA0D758BF}">
      <dgm:prSet/>
      <dgm:spPr/>
      <dgm:t>
        <a:bodyPr/>
        <a:lstStyle/>
        <a:p>
          <a:pPr latinLnBrk="1"/>
          <a:endParaRPr lang="ko-KR" altLang="en-US"/>
        </a:p>
      </dgm:t>
    </dgm:pt>
    <dgm:pt modelId="{DFFB8EDA-04BE-43CC-BFE9-18D24116C6ED}" type="sibTrans" cxnId="{958A9337-0215-416B-A012-3B7FA0D758BF}">
      <dgm:prSet/>
      <dgm:spPr/>
      <dgm:t>
        <a:bodyPr/>
        <a:lstStyle/>
        <a:p>
          <a:pPr latinLnBrk="1"/>
          <a:endParaRPr lang="ko-KR" altLang="en-US"/>
        </a:p>
      </dgm:t>
    </dgm:pt>
    <dgm:pt modelId="{D833C2C6-BDD9-4E23-B4E2-F8AC0694CA8D}">
      <dgm:prSet phldrT="[텍스트]"/>
      <dgm:spPr/>
      <dgm:t>
        <a:bodyPr/>
        <a:lstStyle/>
        <a:p>
          <a:pPr latinLnBrk="1"/>
          <a:r>
            <a:rPr lang="ko-KR" altLang="en-US" dirty="0"/>
            <a:t>추출된 주파수 데이터 </a:t>
          </a:r>
          <a:endParaRPr lang="en-US" altLang="ko-KR" dirty="0"/>
        </a:p>
        <a:p>
          <a:pPr latinLnBrk="1"/>
          <a:r>
            <a:rPr lang="ko-KR" altLang="en-US" dirty="0"/>
            <a:t>이용하여 모기 유무 감지</a:t>
          </a:r>
        </a:p>
      </dgm:t>
    </dgm:pt>
    <dgm:pt modelId="{23A7417C-B324-49D7-808B-548F608B5A64}" type="parTrans" cxnId="{38E0BB12-85C0-4A30-AB80-DFDC086100D7}">
      <dgm:prSet/>
      <dgm:spPr/>
      <dgm:t>
        <a:bodyPr/>
        <a:lstStyle/>
        <a:p>
          <a:pPr latinLnBrk="1"/>
          <a:endParaRPr lang="ko-KR" altLang="en-US"/>
        </a:p>
      </dgm:t>
    </dgm:pt>
    <dgm:pt modelId="{114D2265-FF0B-4447-8705-B0B7F96CAB73}" type="sibTrans" cxnId="{38E0BB12-85C0-4A30-AB80-DFDC086100D7}">
      <dgm:prSet/>
      <dgm:spPr/>
      <dgm:t>
        <a:bodyPr/>
        <a:lstStyle/>
        <a:p>
          <a:pPr latinLnBrk="1"/>
          <a:endParaRPr lang="ko-KR" altLang="en-US"/>
        </a:p>
      </dgm:t>
    </dgm:pt>
    <dgm:pt modelId="{0BF379B3-1F6D-41EF-86B5-CFD69257ADA7}">
      <dgm:prSet phldrT="[텍스트]"/>
      <dgm:spPr/>
      <dgm:t>
        <a:bodyPr/>
        <a:lstStyle/>
        <a:p>
          <a:pPr latinLnBrk="1"/>
          <a:r>
            <a:rPr lang="ko-KR" altLang="en-US" dirty="0"/>
            <a:t>모기 감지 시 </a:t>
          </a:r>
          <a:r>
            <a:rPr lang="ko-KR" altLang="en-US" dirty="0" err="1"/>
            <a:t>라즈베리파이에서</a:t>
          </a:r>
          <a:r>
            <a:rPr lang="ko-KR" altLang="en-US" dirty="0"/>
            <a:t> 콘센트 전원과 연결된 칩셋으로 </a:t>
          </a:r>
          <a:r>
            <a:rPr lang="en-US" altLang="ko-KR" dirty="0"/>
            <a:t>on/off </a:t>
          </a:r>
          <a:r>
            <a:rPr lang="ko-KR" altLang="en-US" dirty="0"/>
            <a:t>명령 전달</a:t>
          </a:r>
        </a:p>
      </dgm:t>
    </dgm:pt>
    <dgm:pt modelId="{A9564F31-5A87-44A8-A5BD-0E7118219180}" type="parTrans" cxnId="{ED475BEA-E98F-4BC2-B4C9-16D3B4443D04}">
      <dgm:prSet/>
      <dgm:spPr/>
      <dgm:t>
        <a:bodyPr/>
        <a:lstStyle/>
        <a:p>
          <a:pPr latinLnBrk="1"/>
          <a:endParaRPr lang="ko-KR" altLang="en-US"/>
        </a:p>
      </dgm:t>
    </dgm:pt>
    <dgm:pt modelId="{150176BA-87E7-4D88-B2ED-C42FD7060D65}" type="sibTrans" cxnId="{ED475BEA-E98F-4BC2-B4C9-16D3B4443D04}">
      <dgm:prSet/>
      <dgm:spPr/>
      <dgm:t>
        <a:bodyPr/>
        <a:lstStyle/>
        <a:p>
          <a:pPr latinLnBrk="1"/>
          <a:endParaRPr lang="ko-KR" altLang="en-US"/>
        </a:p>
      </dgm:t>
    </dgm:pt>
    <dgm:pt modelId="{32D01465-AA8D-473E-8598-60E33EA8DBBA}">
      <dgm:prSet phldrT="[텍스트]"/>
      <dgm:spPr/>
      <dgm:t>
        <a:bodyPr/>
        <a:lstStyle/>
        <a:p>
          <a:pPr latinLnBrk="1"/>
          <a:r>
            <a:rPr lang="ko-KR" altLang="en-US" dirty="0"/>
            <a:t>칩셋이 전원을 </a:t>
          </a:r>
          <a:r>
            <a:rPr lang="en-US" altLang="ko-KR" dirty="0"/>
            <a:t>on/off</a:t>
          </a:r>
          <a:endParaRPr lang="ko-KR" altLang="en-US" dirty="0"/>
        </a:p>
      </dgm:t>
    </dgm:pt>
    <dgm:pt modelId="{EA9517FC-44F5-4322-9361-F844D45B2A2B}" type="parTrans" cxnId="{A49E1648-AA9B-4B75-8100-0F9624EAFA6D}">
      <dgm:prSet/>
      <dgm:spPr/>
      <dgm:t>
        <a:bodyPr/>
        <a:lstStyle/>
        <a:p>
          <a:pPr latinLnBrk="1"/>
          <a:endParaRPr lang="ko-KR" altLang="en-US"/>
        </a:p>
      </dgm:t>
    </dgm:pt>
    <dgm:pt modelId="{2B2040D0-5C57-4081-BCA0-99FEA0B7919B}" type="sibTrans" cxnId="{A49E1648-AA9B-4B75-8100-0F9624EAFA6D}">
      <dgm:prSet/>
      <dgm:spPr/>
      <dgm:t>
        <a:bodyPr/>
        <a:lstStyle/>
        <a:p>
          <a:pPr latinLnBrk="1"/>
          <a:endParaRPr lang="ko-KR" altLang="en-US"/>
        </a:p>
      </dgm:t>
    </dgm:pt>
    <dgm:pt modelId="{D333CBA0-C2AA-46AD-854A-42306A4DBC14}" type="pres">
      <dgm:prSet presAssocID="{1981C6A7-BCC8-428F-B1A6-402C8C21354D}" presName="diagram" presStyleCnt="0">
        <dgm:presLayoutVars>
          <dgm:dir/>
          <dgm:resizeHandles val="exact"/>
        </dgm:presLayoutVars>
      </dgm:prSet>
      <dgm:spPr/>
    </dgm:pt>
    <dgm:pt modelId="{8FEEAB91-4295-4900-B5FD-3D497DA0F1FE}" type="pres">
      <dgm:prSet presAssocID="{E4B09F21-FE6E-4D5E-9AB5-CD13017EBD36}" presName="node" presStyleLbl="node1" presStyleIdx="0" presStyleCnt="6" custScaleX="125536" custScaleY="130313">
        <dgm:presLayoutVars>
          <dgm:bulletEnabled val="1"/>
        </dgm:presLayoutVars>
      </dgm:prSet>
      <dgm:spPr/>
    </dgm:pt>
    <dgm:pt modelId="{4F387945-310C-467A-A9FB-8188D7ECFB11}" type="pres">
      <dgm:prSet presAssocID="{E864449E-81E0-43BB-9ACF-4020CBA9C045}" presName="sibTrans" presStyleLbl="sibTrans2D1" presStyleIdx="0" presStyleCnt="5"/>
      <dgm:spPr/>
    </dgm:pt>
    <dgm:pt modelId="{687E6A45-0715-45BC-B3F9-384CF141C99D}" type="pres">
      <dgm:prSet presAssocID="{E864449E-81E0-43BB-9ACF-4020CBA9C045}" presName="connectorText" presStyleLbl="sibTrans2D1" presStyleIdx="0" presStyleCnt="5"/>
      <dgm:spPr/>
    </dgm:pt>
    <dgm:pt modelId="{BDF8A0AE-564D-4B57-828F-F9ADD07C018C}" type="pres">
      <dgm:prSet presAssocID="{1B45230C-6A0C-43F8-8020-4A1954CF733B}" presName="node" presStyleLbl="node1" presStyleIdx="1" presStyleCnt="6" custScaleX="125536" custScaleY="130313">
        <dgm:presLayoutVars>
          <dgm:bulletEnabled val="1"/>
        </dgm:presLayoutVars>
      </dgm:prSet>
      <dgm:spPr/>
    </dgm:pt>
    <dgm:pt modelId="{EB770D97-77BD-489C-81FC-3E3073A48609}" type="pres">
      <dgm:prSet presAssocID="{B1737428-BF11-4EEA-A4CE-F3796C860ECA}" presName="sibTrans" presStyleLbl="sibTrans2D1" presStyleIdx="1" presStyleCnt="5"/>
      <dgm:spPr/>
    </dgm:pt>
    <dgm:pt modelId="{9BD91ABA-59AC-4F39-B1CB-D46DC40008AE}" type="pres">
      <dgm:prSet presAssocID="{B1737428-BF11-4EEA-A4CE-F3796C860ECA}" presName="connectorText" presStyleLbl="sibTrans2D1" presStyleIdx="1" presStyleCnt="5"/>
      <dgm:spPr/>
    </dgm:pt>
    <dgm:pt modelId="{C4B05DC9-2071-4941-8C13-C2701B998BE7}" type="pres">
      <dgm:prSet presAssocID="{BDA79A96-9711-4E6D-9988-7C6298F46DC3}" presName="node" presStyleLbl="node1" presStyleIdx="2" presStyleCnt="6" custScaleX="125536" custScaleY="130313">
        <dgm:presLayoutVars>
          <dgm:bulletEnabled val="1"/>
        </dgm:presLayoutVars>
      </dgm:prSet>
      <dgm:spPr/>
    </dgm:pt>
    <dgm:pt modelId="{D22FEFBD-688F-48F5-AB19-08CDF875113E}" type="pres">
      <dgm:prSet presAssocID="{DFFB8EDA-04BE-43CC-BFE9-18D24116C6ED}" presName="sibTrans" presStyleLbl="sibTrans2D1" presStyleIdx="2" presStyleCnt="5"/>
      <dgm:spPr/>
    </dgm:pt>
    <dgm:pt modelId="{19E4C832-12D7-44A7-9A9D-1A0E3CBD0577}" type="pres">
      <dgm:prSet presAssocID="{DFFB8EDA-04BE-43CC-BFE9-18D24116C6ED}" presName="connectorText" presStyleLbl="sibTrans2D1" presStyleIdx="2" presStyleCnt="5"/>
      <dgm:spPr/>
    </dgm:pt>
    <dgm:pt modelId="{80785085-F809-4450-AC17-15F9088E2C32}" type="pres">
      <dgm:prSet presAssocID="{D833C2C6-BDD9-4E23-B4E2-F8AC0694CA8D}" presName="node" presStyleLbl="node1" presStyleIdx="3" presStyleCnt="6" custScaleX="125536" custScaleY="130313">
        <dgm:presLayoutVars>
          <dgm:bulletEnabled val="1"/>
        </dgm:presLayoutVars>
      </dgm:prSet>
      <dgm:spPr/>
    </dgm:pt>
    <dgm:pt modelId="{0077D80D-C784-49A9-8885-152921A89B9D}" type="pres">
      <dgm:prSet presAssocID="{114D2265-FF0B-4447-8705-B0B7F96CAB73}" presName="sibTrans" presStyleLbl="sibTrans2D1" presStyleIdx="3" presStyleCnt="5"/>
      <dgm:spPr/>
    </dgm:pt>
    <dgm:pt modelId="{DB225004-B75E-414C-8844-48A59BE6D1A3}" type="pres">
      <dgm:prSet presAssocID="{114D2265-FF0B-4447-8705-B0B7F96CAB73}" presName="connectorText" presStyleLbl="sibTrans2D1" presStyleIdx="3" presStyleCnt="5"/>
      <dgm:spPr/>
    </dgm:pt>
    <dgm:pt modelId="{DD8E8F4F-92D0-439C-81E3-8A756A63C0B6}" type="pres">
      <dgm:prSet presAssocID="{0BF379B3-1F6D-41EF-86B5-CFD69257ADA7}" presName="node" presStyleLbl="node1" presStyleIdx="4" presStyleCnt="6" custScaleX="125536" custScaleY="130313">
        <dgm:presLayoutVars>
          <dgm:bulletEnabled val="1"/>
        </dgm:presLayoutVars>
      </dgm:prSet>
      <dgm:spPr/>
    </dgm:pt>
    <dgm:pt modelId="{B3E45609-31A7-465E-BCF2-9CEED7A534A8}" type="pres">
      <dgm:prSet presAssocID="{150176BA-87E7-4D88-B2ED-C42FD7060D65}" presName="sibTrans" presStyleLbl="sibTrans2D1" presStyleIdx="4" presStyleCnt="5"/>
      <dgm:spPr/>
    </dgm:pt>
    <dgm:pt modelId="{B716A4F4-8E73-49D2-851F-7C339D333ECD}" type="pres">
      <dgm:prSet presAssocID="{150176BA-87E7-4D88-B2ED-C42FD7060D65}" presName="connectorText" presStyleLbl="sibTrans2D1" presStyleIdx="4" presStyleCnt="5"/>
      <dgm:spPr/>
    </dgm:pt>
    <dgm:pt modelId="{1D292968-6D62-4C04-BCEB-E0863956203A}" type="pres">
      <dgm:prSet presAssocID="{32D01465-AA8D-473E-8598-60E33EA8DBBA}" presName="node" presStyleLbl="node1" presStyleIdx="5" presStyleCnt="6" custScaleX="125536" custScaleY="130313">
        <dgm:presLayoutVars>
          <dgm:bulletEnabled val="1"/>
        </dgm:presLayoutVars>
      </dgm:prSet>
      <dgm:spPr/>
    </dgm:pt>
  </dgm:ptLst>
  <dgm:cxnLst>
    <dgm:cxn modelId="{B8707411-C13D-4111-88C6-29831B3183E2}" type="presOf" srcId="{E864449E-81E0-43BB-9ACF-4020CBA9C045}" destId="{4F387945-310C-467A-A9FB-8188D7ECFB11}" srcOrd="0" destOrd="0" presId="urn:microsoft.com/office/officeart/2005/8/layout/process5"/>
    <dgm:cxn modelId="{38E0BB12-85C0-4A30-AB80-DFDC086100D7}" srcId="{1981C6A7-BCC8-428F-B1A6-402C8C21354D}" destId="{D833C2C6-BDD9-4E23-B4E2-F8AC0694CA8D}" srcOrd="3" destOrd="0" parTransId="{23A7417C-B324-49D7-808B-548F608B5A64}" sibTransId="{114D2265-FF0B-4447-8705-B0B7F96CAB73}"/>
    <dgm:cxn modelId="{DF8F9D17-8A1A-443A-998A-EB2C4314C675}" type="presOf" srcId="{DFFB8EDA-04BE-43CC-BFE9-18D24116C6ED}" destId="{D22FEFBD-688F-48F5-AB19-08CDF875113E}" srcOrd="0" destOrd="0" presId="urn:microsoft.com/office/officeart/2005/8/layout/process5"/>
    <dgm:cxn modelId="{666E731E-906C-47B4-A1C0-69F468EB7C55}" type="presOf" srcId="{150176BA-87E7-4D88-B2ED-C42FD7060D65}" destId="{B3E45609-31A7-465E-BCF2-9CEED7A534A8}" srcOrd="0" destOrd="0" presId="urn:microsoft.com/office/officeart/2005/8/layout/process5"/>
    <dgm:cxn modelId="{AD4B9C1F-C84B-4DA5-A704-4E7C3B868A63}" type="presOf" srcId="{B1737428-BF11-4EEA-A4CE-F3796C860ECA}" destId="{9BD91ABA-59AC-4F39-B1CB-D46DC40008AE}" srcOrd="1" destOrd="0" presId="urn:microsoft.com/office/officeart/2005/8/layout/process5"/>
    <dgm:cxn modelId="{BF17BF24-C38E-491A-99DE-35DA057316E7}" type="presOf" srcId="{DFFB8EDA-04BE-43CC-BFE9-18D24116C6ED}" destId="{19E4C832-12D7-44A7-9A9D-1A0E3CBD0577}" srcOrd="1" destOrd="0" presId="urn:microsoft.com/office/officeart/2005/8/layout/process5"/>
    <dgm:cxn modelId="{958A9337-0215-416B-A012-3B7FA0D758BF}" srcId="{1981C6A7-BCC8-428F-B1A6-402C8C21354D}" destId="{BDA79A96-9711-4E6D-9988-7C6298F46DC3}" srcOrd="2" destOrd="0" parTransId="{54BE5220-9C1D-43B8-BAF8-C5F06502F029}" sibTransId="{DFFB8EDA-04BE-43CC-BFE9-18D24116C6ED}"/>
    <dgm:cxn modelId="{0814E03F-8B43-4681-9ABF-3B46757312DD}" srcId="{1981C6A7-BCC8-428F-B1A6-402C8C21354D}" destId="{E4B09F21-FE6E-4D5E-9AB5-CD13017EBD36}" srcOrd="0" destOrd="0" parTransId="{BC76D87C-8739-4962-AFA3-46ECE2C562CB}" sibTransId="{E864449E-81E0-43BB-9ACF-4020CBA9C045}"/>
    <dgm:cxn modelId="{9AE31963-686C-42E3-8434-26C155D5E891}" type="presOf" srcId="{1B45230C-6A0C-43F8-8020-4A1954CF733B}" destId="{BDF8A0AE-564D-4B57-828F-F9ADD07C018C}" srcOrd="0" destOrd="0" presId="urn:microsoft.com/office/officeart/2005/8/layout/process5"/>
    <dgm:cxn modelId="{40F0FA63-E73A-4C29-91DB-F1A6ABAE1D1E}" type="presOf" srcId="{32D01465-AA8D-473E-8598-60E33EA8DBBA}" destId="{1D292968-6D62-4C04-BCEB-E0863956203A}" srcOrd="0" destOrd="0" presId="urn:microsoft.com/office/officeart/2005/8/layout/process5"/>
    <dgm:cxn modelId="{C77B7C46-4818-4385-9C7F-E60D56391272}" type="presOf" srcId="{BDA79A96-9711-4E6D-9988-7C6298F46DC3}" destId="{C4B05DC9-2071-4941-8C13-C2701B998BE7}" srcOrd="0" destOrd="0" presId="urn:microsoft.com/office/officeart/2005/8/layout/process5"/>
    <dgm:cxn modelId="{A49E1648-AA9B-4B75-8100-0F9624EAFA6D}" srcId="{1981C6A7-BCC8-428F-B1A6-402C8C21354D}" destId="{32D01465-AA8D-473E-8598-60E33EA8DBBA}" srcOrd="5" destOrd="0" parTransId="{EA9517FC-44F5-4322-9361-F844D45B2A2B}" sibTransId="{2B2040D0-5C57-4081-BCA0-99FEA0B7919B}"/>
    <dgm:cxn modelId="{C070564C-AC13-4581-A1D2-1F7AAF8EC6B2}" type="presOf" srcId="{150176BA-87E7-4D88-B2ED-C42FD7060D65}" destId="{B716A4F4-8E73-49D2-851F-7C339D333ECD}" srcOrd="1" destOrd="0" presId="urn:microsoft.com/office/officeart/2005/8/layout/process5"/>
    <dgm:cxn modelId="{4F5C6472-73D3-4299-AC77-DBFAB5FBE232}" type="presOf" srcId="{1981C6A7-BCC8-428F-B1A6-402C8C21354D}" destId="{D333CBA0-C2AA-46AD-854A-42306A4DBC14}" srcOrd="0" destOrd="0" presId="urn:microsoft.com/office/officeart/2005/8/layout/process5"/>
    <dgm:cxn modelId="{0E75A08B-DD8E-4782-BD23-2B4ACB5039E4}" type="presOf" srcId="{E4B09F21-FE6E-4D5E-9AB5-CD13017EBD36}" destId="{8FEEAB91-4295-4900-B5FD-3D497DA0F1FE}" srcOrd="0" destOrd="0" presId="urn:microsoft.com/office/officeart/2005/8/layout/process5"/>
    <dgm:cxn modelId="{723DA993-DCD2-4F80-A47F-802B50136FF1}" type="presOf" srcId="{114D2265-FF0B-4447-8705-B0B7F96CAB73}" destId="{DB225004-B75E-414C-8844-48A59BE6D1A3}" srcOrd="1" destOrd="0" presId="urn:microsoft.com/office/officeart/2005/8/layout/process5"/>
    <dgm:cxn modelId="{FFA561AE-473B-4FE4-882E-B5A67D85B3C8}" srcId="{1981C6A7-BCC8-428F-B1A6-402C8C21354D}" destId="{1B45230C-6A0C-43F8-8020-4A1954CF733B}" srcOrd="1" destOrd="0" parTransId="{1F814E61-F256-4FF4-AD18-CD5C4516A510}" sibTransId="{B1737428-BF11-4EEA-A4CE-F3796C860ECA}"/>
    <dgm:cxn modelId="{B20215BD-A827-4F06-8327-C39BB4EFF095}" type="presOf" srcId="{B1737428-BF11-4EEA-A4CE-F3796C860ECA}" destId="{EB770D97-77BD-489C-81FC-3E3073A48609}" srcOrd="0" destOrd="0" presId="urn:microsoft.com/office/officeart/2005/8/layout/process5"/>
    <dgm:cxn modelId="{04DA8DC0-51D9-4587-8B29-FF128416F800}" type="presOf" srcId="{114D2265-FF0B-4447-8705-B0B7F96CAB73}" destId="{0077D80D-C784-49A9-8885-152921A89B9D}" srcOrd="0" destOrd="0" presId="urn:microsoft.com/office/officeart/2005/8/layout/process5"/>
    <dgm:cxn modelId="{A7F6DDC2-8325-4146-86A5-A1EB6AA1A096}" type="presOf" srcId="{D833C2C6-BDD9-4E23-B4E2-F8AC0694CA8D}" destId="{80785085-F809-4450-AC17-15F9088E2C32}" srcOrd="0" destOrd="0" presId="urn:microsoft.com/office/officeart/2005/8/layout/process5"/>
    <dgm:cxn modelId="{ED475BEA-E98F-4BC2-B4C9-16D3B4443D04}" srcId="{1981C6A7-BCC8-428F-B1A6-402C8C21354D}" destId="{0BF379B3-1F6D-41EF-86B5-CFD69257ADA7}" srcOrd="4" destOrd="0" parTransId="{A9564F31-5A87-44A8-A5BD-0E7118219180}" sibTransId="{150176BA-87E7-4D88-B2ED-C42FD7060D65}"/>
    <dgm:cxn modelId="{A222CAF9-7A5E-488F-8B61-D0CD070B526D}" type="presOf" srcId="{E864449E-81E0-43BB-9ACF-4020CBA9C045}" destId="{687E6A45-0715-45BC-B3F9-384CF141C99D}" srcOrd="1" destOrd="0" presId="urn:microsoft.com/office/officeart/2005/8/layout/process5"/>
    <dgm:cxn modelId="{99E014FF-A17A-4D9B-A5F5-D4B5138EF119}" type="presOf" srcId="{0BF379B3-1F6D-41EF-86B5-CFD69257ADA7}" destId="{DD8E8F4F-92D0-439C-81E3-8A756A63C0B6}" srcOrd="0" destOrd="0" presId="urn:microsoft.com/office/officeart/2005/8/layout/process5"/>
    <dgm:cxn modelId="{69AB57A0-2837-4BB1-A8FA-B09BDF07C1DE}" type="presParOf" srcId="{D333CBA0-C2AA-46AD-854A-42306A4DBC14}" destId="{8FEEAB91-4295-4900-B5FD-3D497DA0F1FE}" srcOrd="0" destOrd="0" presId="urn:microsoft.com/office/officeart/2005/8/layout/process5"/>
    <dgm:cxn modelId="{047B0AB4-48E8-401E-930B-09200C8C5916}" type="presParOf" srcId="{D333CBA0-C2AA-46AD-854A-42306A4DBC14}" destId="{4F387945-310C-467A-A9FB-8188D7ECFB11}" srcOrd="1" destOrd="0" presId="urn:microsoft.com/office/officeart/2005/8/layout/process5"/>
    <dgm:cxn modelId="{B1D8EC36-DB2F-4701-99F4-ECB9D94FD854}" type="presParOf" srcId="{4F387945-310C-467A-A9FB-8188D7ECFB11}" destId="{687E6A45-0715-45BC-B3F9-384CF141C99D}" srcOrd="0" destOrd="0" presId="urn:microsoft.com/office/officeart/2005/8/layout/process5"/>
    <dgm:cxn modelId="{B9811823-BBA6-481B-85F4-85BCE35D1EFE}" type="presParOf" srcId="{D333CBA0-C2AA-46AD-854A-42306A4DBC14}" destId="{BDF8A0AE-564D-4B57-828F-F9ADD07C018C}" srcOrd="2" destOrd="0" presId="urn:microsoft.com/office/officeart/2005/8/layout/process5"/>
    <dgm:cxn modelId="{A8122F0A-0C99-4563-9A75-9BD8B7639852}" type="presParOf" srcId="{D333CBA0-C2AA-46AD-854A-42306A4DBC14}" destId="{EB770D97-77BD-489C-81FC-3E3073A48609}" srcOrd="3" destOrd="0" presId="urn:microsoft.com/office/officeart/2005/8/layout/process5"/>
    <dgm:cxn modelId="{91DBCE93-9C51-44C5-90D6-51BFD2576628}" type="presParOf" srcId="{EB770D97-77BD-489C-81FC-3E3073A48609}" destId="{9BD91ABA-59AC-4F39-B1CB-D46DC40008AE}" srcOrd="0" destOrd="0" presId="urn:microsoft.com/office/officeart/2005/8/layout/process5"/>
    <dgm:cxn modelId="{B38E5DA3-DEC5-423E-B7ED-0DAFEB40D8E8}" type="presParOf" srcId="{D333CBA0-C2AA-46AD-854A-42306A4DBC14}" destId="{C4B05DC9-2071-4941-8C13-C2701B998BE7}" srcOrd="4" destOrd="0" presId="urn:microsoft.com/office/officeart/2005/8/layout/process5"/>
    <dgm:cxn modelId="{E3CFD3A3-63A4-4A1C-8E31-3B104200F891}" type="presParOf" srcId="{D333CBA0-C2AA-46AD-854A-42306A4DBC14}" destId="{D22FEFBD-688F-48F5-AB19-08CDF875113E}" srcOrd="5" destOrd="0" presId="urn:microsoft.com/office/officeart/2005/8/layout/process5"/>
    <dgm:cxn modelId="{3EAFC066-7AF3-41EF-B322-7C4C814CAECB}" type="presParOf" srcId="{D22FEFBD-688F-48F5-AB19-08CDF875113E}" destId="{19E4C832-12D7-44A7-9A9D-1A0E3CBD0577}" srcOrd="0" destOrd="0" presId="urn:microsoft.com/office/officeart/2005/8/layout/process5"/>
    <dgm:cxn modelId="{43C376B6-5C64-45CF-9F64-471D1C2E6BDD}" type="presParOf" srcId="{D333CBA0-C2AA-46AD-854A-42306A4DBC14}" destId="{80785085-F809-4450-AC17-15F9088E2C32}" srcOrd="6" destOrd="0" presId="urn:microsoft.com/office/officeart/2005/8/layout/process5"/>
    <dgm:cxn modelId="{9BC663C9-319D-4477-931E-449D5EDB0E70}" type="presParOf" srcId="{D333CBA0-C2AA-46AD-854A-42306A4DBC14}" destId="{0077D80D-C784-49A9-8885-152921A89B9D}" srcOrd="7" destOrd="0" presId="urn:microsoft.com/office/officeart/2005/8/layout/process5"/>
    <dgm:cxn modelId="{3B711889-ACF3-423D-9B0C-93DC0F30D648}" type="presParOf" srcId="{0077D80D-C784-49A9-8885-152921A89B9D}" destId="{DB225004-B75E-414C-8844-48A59BE6D1A3}" srcOrd="0" destOrd="0" presId="urn:microsoft.com/office/officeart/2005/8/layout/process5"/>
    <dgm:cxn modelId="{6EE91179-AB5B-48D0-A8E4-1590C3BC5402}" type="presParOf" srcId="{D333CBA0-C2AA-46AD-854A-42306A4DBC14}" destId="{DD8E8F4F-92D0-439C-81E3-8A756A63C0B6}" srcOrd="8" destOrd="0" presId="urn:microsoft.com/office/officeart/2005/8/layout/process5"/>
    <dgm:cxn modelId="{9166132F-3589-4003-848A-63C316A43384}" type="presParOf" srcId="{D333CBA0-C2AA-46AD-854A-42306A4DBC14}" destId="{B3E45609-31A7-465E-BCF2-9CEED7A534A8}" srcOrd="9" destOrd="0" presId="urn:microsoft.com/office/officeart/2005/8/layout/process5"/>
    <dgm:cxn modelId="{2CBB3AE6-C1B0-4832-8965-5B35A3A30F47}" type="presParOf" srcId="{B3E45609-31A7-465E-BCF2-9CEED7A534A8}" destId="{B716A4F4-8E73-49D2-851F-7C339D333ECD}" srcOrd="0" destOrd="0" presId="urn:microsoft.com/office/officeart/2005/8/layout/process5"/>
    <dgm:cxn modelId="{089C50D7-AFD1-4131-8C89-731C96A6938E}" type="presParOf" srcId="{D333CBA0-C2AA-46AD-854A-42306A4DBC14}" destId="{1D292968-6D62-4C04-BCEB-E0863956203A}" srcOrd="10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67EDEA6-3DDF-41B4-AA2D-C66BD9922F2F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0B30D8FB-4AD2-4510-9BAF-318FFAE9984D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en-US" altLang="ko-KR" sz="2400" b="1" i="0" dirty="0">
              <a:solidFill>
                <a:schemeClr val="bg1">
                  <a:lumMod val="85000"/>
                </a:schemeClr>
              </a:solidFill>
            </a:rPr>
            <a:t>FFT</a:t>
          </a:r>
          <a:r>
            <a:rPr lang="en-US" altLang="ko-KR" sz="2400" dirty="0">
              <a:solidFill>
                <a:schemeClr val="bg1">
                  <a:lumMod val="85000"/>
                </a:schemeClr>
              </a:solidFill>
            </a:rPr>
            <a:t> (Fast Fourier Transform)</a:t>
          </a:r>
          <a:endParaRPr lang="ko-KR" altLang="en-US" sz="2400" dirty="0">
            <a:solidFill>
              <a:schemeClr val="bg1">
                <a:lumMod val="85000"/>
              </a:schemeClr>
            </a:solidFill>
          </a:endParaRPr>
        </a:p>
      </dgm:t>
    </dgm:pt>
    <dgm:pt modelId="{90B133CA-9146-464C-834D-6B715053A540}" type="parTrans" cxnId="{6B794BA0-6727-4C95-AFD4-AA7F6CB3B77B}">
      <dgm:prSet/>
      <dgm:spPr/>
      <dgm:t>
        <a:bodyPr/>
        <a:lstStyle/>
        <a:p>
          <a:pPr latinLnBrk="1"/>
          <a:endParaRPr lang="ko-KR" altLang="en-US"/>
        </a:p>
      </dgm:t>
    </dgm:pt>
    <dgm:pt modelId="{0E458E28-A125-40AB-87F6-FCA36A4588A7}" type="sibTrans" cxnId="{6B794BA0-6727-4C95-AFD4-AA7F6CB3B77B}">
      <dgm:prSet/>
      <dgm:spPr/>
      <dgm:t>
        <a:bodyPr/>
        <a:lstStyle/>
        <a:p>
          <a:pPr latinLnBrk="1"/>
          <a:endParaRPr lang="ko-KR" altLang="en-US"/>
        </a:p>
      </dgm:t>
    </dgm:pt>
    <dgm:pt modelId="{EC3C7DFA-6758-4D01-8A70-C56253012A44}">
      <dgm:prSet phldrT="[텍스트]" custT="1"/>
      <dgm:spPr>
        <a:solidFill>
          <a:schemeClr val="bg1">
            <a:lumMod val="50000"/>
          </a:schemeClr>
        </a:solidFill>
      </dgm:spPr>
      <dgm:t>
        <a:bodyPr/>
        <a:lstStyle/>
        <a:p>
          <a:pPr latinLnBrk="1">
            <a:lnSpc>
              <a:spcPct val="100000"/>
            </a:lnSpc>
          </a:pPr>
          <a:r>
            <a:rPr lang="ko-KR" altLang="en-US" sz="1800" dirty="0">
              <a:solidFill>
                <a:schemeClr val="bg1">
                  <a:lumMod val="85000"/>
                </a:schemeClr>
              </a:solidFill>
            </a:rPr>
            <a:t>푸리에 변환</a:t>
          </a:r>
          <a:endParaRPr lang="ko-KR" altLang="en-US" sz="1800" dirty="0"/>
        </a:p>
      </dgm:t>
    </dgm:pt>
    <dgm:pt modelId="{CB164A73-04E5-4B01-9B7A-A5A3DC52C383}" type="parTrans" cxnId="{A68CD6B4-5C10-494C-85E1-775D0C0AB2B8}">
      <dgm:prSet/>
      <dgm:spPr/>
      <dgm:t>
        <a:bodyPr/>
        <a:lstStyle/>
        <a:p>
          <a:pPr latinLnBrk="1"/>
          <a:endParaRPr lang="ko-KR" altLang="en-US"/>
        </a:p>
      </dgm:t>
    </dgm:pt>
    <dgm:pt modelId="{FE850D10-C5FA-4BB1-9169-5F5519C0B2DA}" type="sibTrans" cxnId="{A68CD6B4-5C10-494C-85E1-775D0C0AB2B8}">
      <dgm:prSet/>
      <dgm:spPr/>
      <dgm:t>
        <a:bodyPr/>
        <a:lstStyle/>
        <a:p>
          <a:pPr latinLnBrk="1"/>
          <a:endParaRPr lang="ko-KR" altLang="en-US"/>
        </a:p>
      </dgm:t>
    </dgm:pt>
    <dgm:pt modelId="{9F4F2617-9AE7-4908-8ECD-F279DF466537}">
      <dgm:prSet phldrT="[텍스트]" custT="1"/>
      <dgm:spPr>
        <a:solidFill>
          <a:schemeClr val="bg1">
            <a:lumMod val="50000"/>
          </a:schemeClr>
        </a:solidFill>
      </dgm:spPr>
      <dgm:t>
        <a:bodyPr/>
        <a:lstStyle/>
        <a:p>
          <a:pPr latinLnBrk="1">
            <a:lnSpc>
              <a:spcPct val="100000"/>
            </a:lnSpc>
          </a:pPr>
          <a:r>
            <a:rPr lang="ko-KR" altLang="en-US" sz="1800" dirty="0">
              <a:solidFill>
                <a:schemeClr val="bg1">
                  <a:lumMod val="85000"/>
                </a:schemeClr>
              </a:solidFill>
            </a:rPr>
            <a:t>임의의 입력 신호를 다양한 주파수를 갖는 주기함수의 집합으로 변환 가능</a:t>
          </a:r>
          <a:endParaRPr lang="ko-KR" altLang="en-US" sz="1800" dirty="0"/>
        </a:p>
      </dgm:t>
    </dgm:pt>
    <dgm:pt modelId="{F2723D6D-3920-4D4D-ACAB-27435B145C47}" type="parTrans" cxnId="{9F88519E-54E2-42F6-B7AC-3230EEA27BEF}">
      <dgm:prSet/>
      <dgm:spPr/>
      <dgm:t>
        <a:bodyPr/>
        <a:lstStyle/>
        <a:p>
          <a:pPr latinLnBrk="1"/>
          <a:endParaRPr lang="ko-KR" altLang="en-US"/>
        </a:p>
      </dgm:t>
    </dgm:pt>
    <dgm:pt modelId="{8B04D79A-BCF0-4DA0-89B6-998DBBF522CE}" type="sibTrans" cxnId="{9F88519E-54E2-42F6-B7AC-3230EEA27BEF}">
      <dgm:prSet/>
      <dgm:spPr/>
      <dgm:t>
        <a:bodyPr/>
        <a:lstStyle/>
        <a:p>
          <a:pPr latinLnBrk="1"/>
          <a:endParaRPr lang="ko-KR" altLang="en-US"/>
        </a:p>
      </dgm:t>
    </dgm:pt>
    <dgm:pt modelId="{F7CF7473-D2B7-45E3-B4D5-0A38F6ED4F60}">
      <dgm:prSet phldrT="[텍스트]" custT="1"/>
      <dgm:spPr>
        <a:solidFill>
          <a:schemeClr val="bg1">
            <a:lumMod val="50000"/>
          </a:schemeClr>
        </a:solidFill>
      </dgm:spPr>
      <dgm:t>
        <a:bodyPr/>
        <a:lstStyle/>
        <a:p>
          <a:pPr latinLnBrk="1">
            <a:lnSpc>
              <a:spcPct val="100000"/>
            </a:lnSpc>
          </a:pPr>
          <a:r>
            <a:rPr lang="ko-KR" altLang="en-US" sz="1800" dirty="0">
              <a:solidFill>
                <a:schemeClr val="bg1">
                  <a:lumMod val="85000"/>
                </a:schemeClr>
              </a:solidFill>
            </a:rPr>
            <a:t>기존 신호에서 특정 정보 추출이 가능함을 이용하여 모기의 고유주파수인 </a:t>
          </a:r>
          <a:r>
            <a:rPr lang="en-US" altLang="ko-KR" sz="1800" dirty="0">
              <a:solidFill>
                <a:schemeClr val="bg1">
                  <a:lumMod val="85000"/>
                </a:schemeClr>
              </a:solidFill>
            </a:rPr>
            <a:t>600Hz</a:t>
          </a:r>
          <a:r>
            <a:rPr lang="ko-KR" altLang="en-US" sz="1800" dirty="0">
              <a:solidFill>
                <a:schemeClr val="bg1">
                  <a:lumMod val="85000"/>
                </a:schemeClr>
              </a:solidFill>
            </a:rPr>
            <a:t> 탐지</a:t>
          </a:r>
        </a:p>
      </dgm:t>
    </dgm:pt>
    <dgm:pt modelId="{3518F346-E9DA-402A-9664-53A1A57C7F3E}" type="parTrans" cxnId="{815851AE-5AFD-45D4-B5FE-2AEF38FBC933}">
      <dgm:prSet/>
      <dgm:spPr/>
      <dgm:t>
        <a:bodyPr/>
        <a:lstStyle/>
        <a:p>
          <a:pPr latinLnBrk="1"/>
          <a:endParaRPr lang="ko-KR" altLang="en-US"/>
        </a:p>
      </dgm:t>
    </dgm:pt>
    <dgm:pt modelId="{5EF6D2FD-1251-4D60-A742-ABB5B74609E6}" type="sibTrans" cxnId="{815851AE-5AFD-45D4-B5FE-2AEF38FBC933}">
      <dgm:prSet/>
      <dgm:spPr/>
      <dgm:t>
        <a:bodyPr/>
        <a:lstStyle/>
        <a:p>
          <a:pPr latinLnBrk="1"/>
          <a:endParaRPr lang="ko-KR" altLang="en-US"/>
        </a:p>
      </dgm:t>
    </dgm:pt>
    <dgm:pt modelId="{8A2DF39C-D3B0-44C8-ADE3-E38AD42BD8FF}" type="pres">
      <dgm:prSet presAssocID="{267EDEA6-3DDF-41B4-AA2D-C66BD9922F2F}" presName="linear" presStyleCnt="0">
        <dgm:presLayoutVars>
          <dgm:animLvl val="lvl"/>
          <dgm:resizeHandles val="exact"/>
        </dgm:presLayoutVars>
      </dgm:prSet>
      <dgm:spPr/>
    </dgm:pt>
    <dgm:pt modelId="{7DC0162F-98D4-4695-B6CD-AE415CEFD54F}" type="pres">
      <dgm:prSet presAssocID="{0B30D8FB-4AD2-4510-9BAF-318FFAE9984D}" presName="parentText" presStyleLbl="node1" presStyleIdx="0" presStyleCnt="1" custScaleY="49377" custLinFactNeighborX="-146" custLinFactNeighborY="1810">
        <dgm:presLayoutVars>
          <dgm:chMax val="0"/>
          <dgm:bulletEnabled val="1"/>
        </dgm:presLayoutVars>
      </dgm:prSet>
      <dgm:spPr/>
    </dgm:pt>
    <dgm:pt modelId="{3D7BEB90-D54B-4D8F-B8A6-469055DEA18E}" type="pres">
      <dgm:prSet presAssocID="{0B30D8FB-4AD2-4510-9BAF-318FFAE9984D}" presName="childText" presStyleLbl="revTx" presStyleIdx="0" presStyleCnt="1" custScaleY="106287">
        <dgm:presLayoutVars>
          <dgm:bulletEnabled val="1"/>
        </dgm:presLayoutVars>
      </dgm:prSet>
      <dgm:spPr/>
    </dgm:pt>
  </dgm:ptLst>
  <dgm:cxnLst>
    <dgm:cxn modelId="{2F00832F-6212-4D07-A551-10B1A7BBA25B}" type="presOf" srcId="{F7CF7473-D2B7-45E3-B4D5-0A38F6ED4F60}" destId="{3D7BEB90-D54B-4D8F-B8A6-469055DEA18E}" srcOrd="0" destOrd="2" presId="urn:microsoft.com/office/officeart/2005/8/layout/vList2"/>
    <dgm:cxn modelId="{9F88519E-54E2-42F6-B7AC-3230EEA27BEF}" srcId="{0B30D8FB-4AD2-4510-9BAF-318FFAE9984D}" destId="{9F4F2617-9AE7-4908-8ECD-F279DF466537}" srcOrd="1" destOrd="0" parTransId="{F2723D6D-3920-4D4D-ACAB-27435B145C47}" sibTransId="{8B04D79A-BCF0-4DA0-89B6-998DBBF522CE}"/>
    <dgm:cxn modelId="{6B794BA0-6727-4C95-AFD4-AA7F6CB3B77B}" srcId="{267EDEA6-3DDF-41B4-AA2D-C66BD9922F2F}" destId="{0B30D8FB-4AD2-4510-9BAF-318FFAE9984D}" srcOrd="0" destOrd="0" parTransId="{90B133CA-9146-464C-834D-6B715053A540}" sibTransId="{0E458E28-A125-40AB-87F6-FCA36A4588A7}"/>
    <dgm:cxn modelId="{E264AAA0-8AEB-4A3D-BC96-8CF469722F8B}" type="presOf" srcId="{0B30D8FB-4AD2-4510-9BAF-318FFAE9984D}" destId="{7DC0162F-98D4-4695-B6CD-AE415CEFD54F}" srcOrd="0" destOrd="0" presId="urn:microsoft.com/office/officeart/2005/8/layout/vList2"/>
    <dgm:cxn modelId="{815851AE-5AFD-45D4-B5FE-2AEF38FBC933}" srcId="{0B30D8FB-4AD2-4510-9BAF-318FFAE9984D}" destId="{F7CF7473-D2B7-45E3-B4D5-0A38F6ED4F60}" srcOrd="2" destOrd="0" parTransId="{3518F346-E9DA-402A-9664-53A1A57C7F3E}" sibTransId="{5EF6D2FD-1251-4D60-A742-ABB5B74609E6}"/>
    <dgm:cxn modelId="{A68CD6B4-5C10-494C-85E1-775D0C0AB2B8}" srcId="{0B30D8FB-4AD2-4510-9BAF-318FFAE9984D}" destId="{EC3C7DFA-6758-4D01-8A70-C56253012A44}" srcOrd="0" destOrd="0" parTransId="{CB164A73-04E5-4B01-9B7A-A5A3DC52C383}" sibTransId="{FE850D10-C5FA-4BB1-9169-5F5519C0B2DA}"/>
    <dgm:cxn modelId="{D53BB2B5-9FDF-43F1-BCC8-91998E15749E}" type="presOf" srcId="{9F4F2617-9AE7-4908-8ECD-F279DF466537}" destId="{3D7BEB90-D54B-4D8F-B8A6-469055DEA18E}" srcOrd="0" destOrd="1" presId="urn:microsoft.com/office/officeart/2005/8/layout/vList2"/>
    <dgm:cxn modelId="{3F7CE9DE-FF7B-4BA7-A824-9687153C52F5}" type="presOf" srcId="{EC3C7DFA-6758-4D01-8A70-C56253012A44}" destId="{3D7BEB90-D54B-4D8F-B8A6-469055DEA18E}" srcOrd="0" destOrd="0" presId="urn:microsoft.com/office/officeart/2005/8/layout/vList2"/>
    <dgm:cxn modelId="{0A220AEE-3761-453B-9142-070A3236BFD0}" type="presOf" srcId="{267EDEA6-3DDF-41B4-AA2D-C66BD9922F2F}" destId="{8A2DF39C-D3B0-44C8-ADE3-E38AD42BD8FF}" srcOrd="0" destOrd="0" presId="urn:microsoft.com/office/officeart/2005/8/layout/vList2"/>
    <dgm:cxn modelId="{1C7EC45E-AE0C-485A-8A9F-95062CFFB284}" type="presParOf" srcId="{8A2DF39C-D3B0-44C8-ADE3-E38AD42BD8FF}" destId="{7DC0162F-98D4-4695-B6CD-AE415CEFD54F}" srcOrd="0" destOrd="0" presId="urn:microsoft.com/office/officeart/2005/8/layout/vList2"/>
    <dgm:cxn modelId="{247E1EB0-38DA-45D7-9A78-5FAAD0EF08B9}" type="presParOf" srcId="{8A2DF39C-D3B0-44C8-ADE3-E38AD42BD8FF}" destId="{3D7BEB90-D54B-4D8F-B8A6-469055DEA18E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E0E0330-BE96-4F03-9D23-0B26979C4C35}">
      <dsp:nvSpPr>
        <dsp:cNvPr id="0" name=""/>
        <dsp:cNvSpPr/>
      </dsp:nvSpPr>
      <dsp:spPr>
        <a:xfrm>
          <a:off x="671472" y="1433"/>
          <a:ext cx="2439549" cy="1680849"/>
        </a:xfrm>
        <a:prstGeom prst="round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8F4964-4A23-4DF3-9922-6D49A74B713C}">
      <dsp:nvSpPr>
        <dsp:cNvPr id="0" name=""/>
        <dsp:cNvSpPr/>
      </dsp:nvSpPr>
      <dsp:spPr>
        <a:xfrm>
          <a:off x="671472" y="1682283"/>
          <a:ext cx="2439549" cy="9050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0" numCol="1" spcCol="1270" anchor="t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kern="1200" dirty="0" err="1">
              <a:solidFill>
                <a:schemeClr val="bg1">
                  <a:lumMod val="85000"/>
                </a:schemeClr>
              </a:solidFill>
            </a:rPr>
            <a:t>라즈베리파이</a:t>
          </a:r>
          <a:endParaRPr lang="ko-KR" altLang="en-US" sz="2000" kern="1200" dirty="0">
            <a:solidFill>
              <a:schemeClr val="bg1">
                <a:lumMod val="85000"/>
              </a:schemeClr>
            </a:solidFill>
          </a:endParaRPr>
        </a:p>
      </dsp:txBody>
      <dsp:txXfrm>
        <a:off x="671472" y="1682283"/>
        <a:ext cx="2439549" cy="905072"/>
      </dsp:txXfrm>
    </dsp:sp>
    <dsp:sp modelId="{0EA7E51B-21EC-49DE-92F9-16AF3ABAF0DA}">
      <dsp:nvSpPr>
        <dsp:cNvPr id="0" name=""/>
        <dsp:cNvSpPr/>
      </dsp:nvSpPr>
      <dsp:spPr>
        <a:xfrm>
          <a:off x="3355079" y="1433"/>
          <a:ext cx="2439549" cy="1680849"/>
        </a:xfrm>
        <a:prstGeom prst="roundRect">
          <a:avLst/>
        </a:prstGeom>
        <a:blipFill>
          <a:blip xmlns:r="http://schemas.openxmlformats.org/officeDocument/2006/relationships" r:embed="rId2"/>
          <a:srcRect/>
          <a:stretch>
            <a:fillRect t="-23000" b="-23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2F3A73-9E09-4ECB-8EA9-B3E574B3DC48}">
      <dsp:nvSpPr>
        <dsp:cNvPr id="0" name=""/>
        <dsp:cNvSpPr/>
      </dsp:nvSpPr>
      <dsp:spPr>
        <a:xfrm>
          <a:off x="3355079" y="1682283"/>
          <a:ext cx="2439549" cy="9050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0" numCol="1" spcCol="1270" anchor="t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kern="1200" dirty="0">
              <a:solidFill>
                <a:schemeClr val="bg1">
                  <a:lumMod val="85000"/>
                </a:schemeClr>
              </a:solidFill>
            </a:rPr>
            <a:t>모기향</a:t>
          </a:r>
        </a:p>
      </dsp:txBody>
      <dsp:txXfrm>
        <a:off x="3355079" y="1682283"/>
        <a:ext cx="2439549" cy="905072"/>
      </dsp:txXfrm>
    </dsp:sp>
    <dsp:sp modelId="{BD778539-3B33-4634-A922-CF9041552533}">
      <dsp:nvSpPr>
        <dsp:cNvPr id="0" name=""/>
        <dsp:cNvSpPr/>
      </dsp:nvSpPr>
      <dsp:spPr>
        <a:xfrm>
          <a:off x="671472" y="2831310"/>
          <a:ext cx="2439549" cy="1680849"/>
        </a:xfrm>
        <a:prstGeom prst="round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3000" b="-23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F679EF5-14AB-4F67-9752-0D2C1E9830CB}">
      <dsp:nvSpPr>
        <dsp:cNvPr id="0" name=""/>
        <dsp:cNvSpPr/>
      </dsp:nvSpPr>
      <dsp:spPr>
        <a:xfrm>
          <a:off x="671472" y="4512160"/>
          <a:ext cx="2439549" cy="9050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0" numCol="1" spcCol="1270" anchor="t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kern="1200" dirty="0">
              <a:solidFill>
                <a:schemeClr val="bg1">
                  <a:lumMod val="85000"/>
                </a:schemeClr>
              </a:solidFill>
            </a:rPr>
            <a:t>마이크 모듈</a:t>
          </a:r>
        </a:p>
      </dsp:txBody>
      <dsp:txXfrm>
        <a:off x="671472" y="4512160"/>
        <a:ext cx="2439549" cy="905072"/>
      </dsp:txXfrm>
    </dsp:sp>
    <dsp:sp modelId="{14E1770F-C4CB-4BFF-9A9B-FCC0DDB5CC18}">
      <dsp:nvSpPr>
        <dsp:cNvPr id="0" name=""/>
        <dsp:cNvSpPr/>
      </dsp:nvSpPr>
      <dsp:spPr>
        <a:xfrm>
          <a:off x="3355079" y="2831310"/>
          <a:ext cx="2439549" cy="1680849"/>
        </a:xfrm>
        <a:prstGeom prst="roundRect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3000" b="-23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2A2FDF9-39CB-49AC-BEE9-DCA04AB338DF}">
      <dsp:nvSpPr>
        <dsp:cNvPr id="0" name=""/>
        <dsp:cNvSpPr/>
      </dsp:nvSpPr>
      <dsp:spPr>
        <a:xfrm>
          <a:off x="3355079" y="4512160"/>
          <a:ext cx="2439549" cy="9050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0" numCol="1" spcCol="1270" anchor="t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kern="1200" dirty="0">
              <a:solidFill>
                <a:schemeClr val="bg1">
                  <a:lumMod val="85000"/>
                </a:schemeClr>
              </a:solidFill>
            </a:rPr>
            <a:t>증폭 모듈</a:t>
          </a:r>
        </a:p>
      </dsp:txBody>
      <dsp:txXfrm>
        <a:off x="3355079" y="4512160"/>
        <a:ext cx="2439549" cy="90507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EEAB91-4295-4900-B5FD-3D497DA0F1FE}">
      <dsp:nvSpPr>
        <dsp:cNvPr id="0" name=""/>
        <dsp:cNvSpPr/>
      </dsp:nvSpPr>
      <dsp:spPr>
        <a:xfrm>
          <a:off x="295" y="624704"/>
          <a:ext cx="2941473" cy="183204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kern="1200" dirty="0"/>
            <a:t>마이크를 이용하여 </a:t>
          </a:r>
          <a:endParaRPr lang="en-US" altLang="ko-KR" sz="1800" kern="1200" dirty="0"/>
        </a:p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kern="1200" dirty="0"/>
            <a:t>소리 수집</a:t>
          </a:r>
        </a:p>
      </dsp:txBody>
      <dsp:txXfrm>
        <a:off x="53954" y="678363"/>
        <a:ext cx="2834155" cy="1724724"/>
      </dsp:txXfrm>
    </dsp:sp>
    <dsp:sp modelId="{4F387945-310C-467A-A9FB-8188D7ECFB11}">
      <dsp:nvSpPr>
        <dsp:cNvPr id="0" name=""/>
        <dsp:cNvSpPr/>
      </dsp:nvSpPr>
      <dsp:spPr>
        <a:xfrm>
          <a:off x="3147964" y="1250177"/>
          <a:ext cx="496743" cy="58109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500" kern="1200"/>
        </a:p>
      </dsp:txBody>
      <dsp:txXfrm>
        <a:off x="3147964" y="1366396"/>
        <a:ext cx="347720" cy="348658"/>
      </dsp:txXfrm>
    </dsp:sp>
    <dsp:sp modelId="{BDF8A0AE-564D-4B57-828F-F9ADD07C018C}">
      <dsp:nvSpPr>
        <dsp:cNvPr id="0" name=""/>
        <dsp:cNvSpPr/>
      </dsp:nvSpPr>
      <dsp:spPr>
        <a:xfrm>
          <a:off x="3879021" y="624704"/>
          <a:ext cx="2941473" cy="183204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900" kern="1200" dirty="0"/>
            <a:t>증폭기로 소리를</a:t>
          </a:r>
          <a:endParaRPr lang="en-US" altLang="ko-KR" sz="1900" kern="1200" dirty="0"/>
        </a:p>
        <a:p>
          <a:pPr marL="0" lvl="0" indent="0" algn="ctr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900" kern="1200" dirty="0"/>
            <a:t> 증폭시킴</a:t>
          </a:r>
        </a:p>
      </dsp:txBody>
      <dsp:txXfrm>
        <a:off x="3932680" y="678363"/>
        <a:ext cx="2834155" cy="1724724"/>
      </dsp:txXfrm>
    </dsp:sp>
    <dsp:sp modelId="{EB770D97-77BD-489C-81FC-3E3073A48609}">
      <dsp:nvSpPr>
        <dsp:cNvPr id="0" name=""/>
        <dsp:cNvSpPr/>
      </dsp:nvSpPr>
      <dsp:spPr>
        <a:xfrm>
          <a:off x="7026690" y="1250177"/>
          <a:ext cx="496743" cy="58109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500" kern="1200"/>
        </a:p>
      </dsp:txBody>
      <dsp:txXfrm>
        <a:off x="7026690" y="1366396"/>
        <a:ext cx="347720" cy="348658"/>
      </dsp:txXfrm>
    </dsp:sp>
    <dsp:sp modelId="{C4B05DC9-2071-4941-8C13-C2701B998BE7}">
      <dsp:nvSpPr>
        <dsp:cNvPr id="0" name=""/>
        <dsp:cNvSpPr/>
      </dsp:nvSpPr>
      <dsp:spPr>
        <a:xfrm>
          <a:off x="7757747" y="624704"/>
          <a:ext cx="2941473" cy="183204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900" kern="1200" dirty="0"/>
            <a:t>FFT</a:t>
          </a:r>
          <a:r>
            <a:rPr lang="ko-KR" altLang="en-US" sz="1900" kern="1200" dirty="0"/>
            <a:t>사용하여 수집된 소리를 주파수로 변환 후 모기의 주파수 대역만 추출</a:t>
          </a:r>
        </a:p>
      </dsp:txBody>
      <dsp:txXfrm>
        <a:off x="7811406" y="678363"/>
        <a:ext cx="2834155" cy="1724724"/>
      </dsp:txXfrm>
    </dsp:sp>
    <dsp:sp modelId="{D22FEFBD-688F-48F5-AB19-08CDF875113E}">
      <dsp:nvSpPr>
        <dsp:cNvPr id="0" name=""/>
        <dsp:cNvSpPr/>
      </dsp:nvSpPr>
      <dsp:spPr>
        <a:xfrm rot="5400000">
          <a:off x="8980111" y="2620766"/>
          <a:ext cx="496743" cy="58109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500" kern="1200"/>
        </a:p>
      </dsp:txBody>
      <dsp:txXfrm rot="-5400000">
        <a:off x="9054154" y="2662943"/>
        <a:ext cx="348658" cy="347720"/>
      </dsp:txXfrm>
    </dsp:sp>
    <dsp:sp modelId="{80785085-F809-4450-AC17-15F9088E2C32}">
      <dsp:nvSpPr>
        <dsp:cNvPr id="0" name=""/>
        <dsp:cNvSpPr/>
      </dsp:nvSpPr>
      <dsp:spPr>
        <a:xfrm>
          <a:off x="7757747" y="3393999"/>
          <a:ext cx="2941473" cy="183204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900" kern="1200" dirty="0"/>
            <a:t>추출된 주파수 데이터 </a:t>
          </a:r>
          <a:endParaRPr lang="en-US" altLang="ko-KR" sz="1900" kern="1200" dirty="0"/>
        </a:p>
        <a:p>
          <a:pPr marL="0" lvl="0" indent="0" algn="ctr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900" kern="1200" dirty="0"/>
            <a:t>이용하여 모기 유무 감지</a:t>
          </a:r>
        </a:p>
      </dsp:txBody>
      <dsp:txXfrm>
        <a:off x="7811406" y="3447658"/>
        <a:ext cx="2834155" cy="1724724"/>
      </dsp:txXfrm>
    </dsp:sp>
    <dsp:sp modelId="{0077D80D-C784-49A9-8885-152921A89B9D}">
      <dsp:nvSpPr>
        <dsp:cNvPr id="0" name=""/>
        <dsp:cNvSpPr/>
      </dsp:nvSpPr>
      <dsp:spPr>
        <a:xfrm rot="10800000">
          <a:off x="7054807" y="4019472"/>
          <a:ext cx="496743" cy="58109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500" kern="1200"/>
        </a:p>
      </dsp:txBody>
      <dsp:txXfrm rot="10800000">
        <a:off x="7203830" y="4135691"/>
        <a:ext cx="347720" cy="348658"/>
      </dsp:txXfrm>
    </dsp:sp>
    <dsp:sp modelId="{DD8E8F4F-92D0-439C-81E3-8A756A63C0B6}">
      <dsp:nvSpPr>
        <dsp:cNvPr id="0" name=""/>
        <dsp:cNvSpPr/>
      </dsp:nvSpPr>
      <dsp:spPr>
        <a:xfrm>
          <a:off x="3879021" y="3393999"/>
          <a:ext cx="2941473" cy="183204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900" kern="1200" dirty="0"/>
            <a:t>모기 감지 시 </a:t>
          </a:r>
          <a:r>
            <a:rPr lang="ko-KR" altLang="en-US" sz="1900" kern="1200" dirty="0" err="1"/>
            <a:t>라즈베리파이에서</a:t>
          </a:r>
          <a:r>
            <a:rPr lang="ko-KR" altLang="en-US" sz="1900" kern="1200" dirty="0"/>
            <a:t> 콘센트 전원과 연결된 칩셋으로 </a:t>
          </a:r>
          <a:r>
            <a:rPr lang="en-US" altLang="ko-KR" sz="1900" kern="1200" dirty="0"/>
            <a:t>on/off </a:t>
          </a:r>
          <a:r>
            <a:rPr lang="ko-KR" altLang="en-US" sz="1900" kern="1200" dirty="0"/>
            <a:t>명령 전달</a:t>
          </a:r>
        </a:p>
      </dsp:txBody>
      <dsp:txXfrm>
        <a:off x="3932680" y="3447658"/>
        <a:ext cx="2834155" cy="1724724"/>
      </dsp:txXfrm>
    </dsp:sp>
    <dsp:sp modelId="{B3E45609-31A7-465E-BCF2-9CEED7A534A8}">
      <dsp:nvSpPr>
        <dsp:cNvPr id="0" name=""/>
        <dsp:cNvSpPr/>
      </dsp:nvSpPr>
      <dsp:spPr>
        <a:xfrm rot="10800000">
          <a:off x="3176081" y="4019472"/>
          <a:ext cx="496743" cy="58109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500" kern="1200"/>
        </a:p>
      </dsp:txBody>
      <dsp:txXfrm rot="10800000">
        <a:off x="3325104" y="4135691"/>
        <a:ext cx="347720" cy="348658"/>
      </dsp:txXfrm>
    </dsp:sp>
    <dsp:sp modelId="{1D292968-6D62-4C04-BCEB-E0863956203A}">
      <dsp:nvSpPr>
        <dsp:cNvPr id="0" name=""/>
        <dsp:cNvSpPr/>
      </dsp:nvSpPr>
      <dsp:spPr>
        <a:xfrm>
          <a:off x="295" y="3393999"/>
          <a:ext cx="2941473" cy="183204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900" kern="1200" dirty="0"/>
            <a:t>칩셋이 전원을 </a:t>
          </a:r>
          <a:r>
            <a:rPr lang="en-US" altLang="ko-KR" sz="1900" kern="1200" dirty="0"/>
            <a:t>on/off</a:t>
          </a:r>
          <a:endParaRPr lang="ko-KR" altLang="en-US" sz="1900" kern="1200" dirty="0"/>
        </a:p>
      </dsp:txBody>
      <dsp:txXfrm>
        <a:off x="53954" y="3447658"/>
        <a:ext cx="2834155" cy="172472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DC0162F-98D4-4695-B6CD-AE415CEFD54F}">
      <dsp:nvSpPr>
        <dsp:cNvPr id="0" name=""/>
        <dsp:cNvSpPr/>
      </dsp:nvSpPr>
      <dsp:spPr>
        <a:xfrm>
          <a:off x="0" y="1281222"/>
          <a:ext cx="6068908" cy="591575"/>
        </a:xfrm>
        <a:prstGeom prst="roundRect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400" b="1" i="0" kern="1200" dirty="0">
              <a:solidFill>
                <a:schemeClr val="bg1">
                  <a:lumMod val="85000"/>
                </a:schemeClr>
              </a:solidFill>
            </a:rPr>
            <a:t>FFT</a:t>
          </a:r>
          <a:r>
            <a:rPr lang="en-US" altLang="ko-KR" sz="2400" kern="1200" dirty="0">
              <a:solidFill>
                <a:schemeClr val="bg1">
                  <a:lumMod val="85000"/>
                </a:schemeClr>
              </a:solidFill>
            </a:rPr>
            <a:t> (Fast Fourier Transform)</a:t>
          </a:r>
          <a:endParaRPr lang="ko-KR" altLang="en-US" sz="2400" kern="1200" dirty="0">
            <a:solidFill>
              <a:schemeClr val="bg1">
                <a:lumMod val="85000"/>
              </a:schemeClr>
            </a:solidFill>
          </a:endParaRPr>
        </a:p>
      </dsp:txBody>
      <dsp:txXfrm>
        <a:off x="28878" y="1310100"/>
        <a:ext cx="6011152" cy="533819"/>
      </dsp:txXfrm>
    </dsp:sp>
    <dsp:sp modelId="{3D7BEB90-D54B-4D8F-B8A6-469055DEA18E}">
      <dsp:nvSpPr>
        <dsp:cNvPr id="0" name=""/>
        <dsp:cNvSpPr/>
      </dsp:nvSpPr>
      <dsp:spPr>
        <a:xfrm>
          <a:off x="0" y="1833233"/>
          <a:ext cx="6068908" cy="2323348"/>
        </a:xfrm>
        <a:prstGeom prst="rect">
          <a:avLst/>
        </a:prstGeom>
        <a:solidFill>
          <a:schemeClr val="bg1">
            <a:lumMod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688" tIns="22860" rIns="128016" bIns="22860" numCol="1" spcCol="1270" anchor="t" anchorCtr="0">
          <a:noAutofit/>
        </a:bodyPr>
        <a:lstStyle/>
        <a:p>
          <a:pPr marL="171450" lvl="1" indent="-171450" algn="l" defTabSz="800100" latinLnBrk="1">
            <a:lnSpc>
              <a:spcPct val="10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ko-KR" altLang="en-US" sz="1800" kern="1200" dirty="0">
              <a:solidFill>
                <a:schemeClr val="bg1">
                  <a:lumMod val="85000"/>
                </a:schemeClr>
              </a:solidFill>
            </a:rPr>
            <a:t>푸리에 변환</a:t>
          </a:r>
          <a:endParaRPr lang="ko-KR" altLang="en-US" sz="1800" kern="1200" dirty="0"/>
        </a:p>
        <a:p>
          <a:pPr marL="171450" lvl="1" indent="-171450" algn="l" defTabSz="800100" latinLnBrk="1">
            <a:lnSpc>
              <a:spcPct val="10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ko-KR" altLang="en-US" sz="1800" kern="1200" dirty="0">
              <a:solidFill>
                <a:schemeClr val="bg1">
                  <a:lumMod val="85000"/>
                </a:schemeClr>
              </a:solidFill>
            </a:rPr>
            <a:t>임의의 입력 신호를 다양한 주파수를 갖는 주기함수의 집합으로 변환 가능</a:t>
          </a:r>
          <a:endParaRPr lang="ko-KR" altLang="en-US" sz="1800" kern="1200" dirty="0"/>
        </a:p>
        <a:p>
          <a:pPr marL="171450" lvl="1" indent="-171450" algn="l" defTabSz="800100" latinLnBrk="1">
            <a:lnSpc>
              <a:spcPct val="10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ko-KR" altLang="en-US" sz="1800" kern="1200" dirty="0">
              <a:solidFill>
                <a:schemeClr val="bg1">
                  <a:lumMod val="85000"/>
                </a:schemeClr>
              </a:solidFill>
            </a:rPr>
            <a:t>기존 신호에서 특정 정보 추출이 가능함을 이용하여 모기의 고유주파수인 </a:t>
          </a:r>
          <a:r>
            <a:rPr lang="en-US" altLang="ko-KR" sz="1800" kern="1200" dirty="0">
              <a:solidFill>
                <a:schemeClr val="bg1">
                  <a:lumMod val="85000"/>
                </a:schemeClr>
              </a:solidFill>
            </a:rPr>
            <a:t>600Hz</a:t>
          </a:r>
          <a:r>
            <a:rPr lang="ko-KR" altLang="en-US" sz="1800" kern="1200" dirty="0">
              <a:solidFill>
                <a:schemeClr val="bg1">
                  <a:lumMod val="85000"/>
                </a:schemeClr>
              </a:solidFill>
            </a:rPr>
            <a:t> 탐지</a:t>
          </a:r>
        </a:p>
      </dsp:txBody>
      <dsp:txXfrm>
        <a:off x="0" y="1833233"/>
        <a:ext cx="6068908" cy="232334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BCCF61-08DB-4960-A233-D638AEBF6769}" type="datetimeFigureOut">
              <a:rPr lang="ko-KR" altLang="en-US" smtClean="0"/>
              <a:t>2018-11-28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1866BD-BC1D-45FE-A6EC-1593C79E69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76633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2018-11-28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51256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2018-11-28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19546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2018-11-28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12644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2018-11-28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15410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2018-11-28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55604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2018-11-28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43061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2018-11-28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77557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2018-11-28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85132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2018-11-28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41663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2018-11-28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17480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2018-11-28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54728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351A05-FE79-4763-A84F-D4FE701A9E82}" type="datetimeFigureOut">
              <a:rPr lang="ko-KR" altLang="en-US" smtClean="0"/>
              <a:t>2018-11-28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216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diagramLayout" Target="../diagrams/layout3.xml"/><Relationship Id="rId7" Type="http://schemas.openxmlformats.org/officeDocument/2006/relationships/image" Target="../media/image13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10" Type="http://schemas.openxmlformats.org/officeDocument/2006/relationships/image" Target="../media/image16.svg"/><Relationship Id="rId4" Type="http://schemas.openxmlformats.org/officeDocument/2006/relationships/diagramQuickStyle" Target="../diagrams/quickStyle3.xml"/><Relationship Id="rId9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-40318"/>
            <a:ext cx="6096000" cy="6858000"/>
          </a:xfrm>
          <a:prstGeom prst="rect">
            <a:avLst/>
          </a:prstGeom>
          <a:solidFill>
            <a:srgbClr val="4042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5234865" y="2371290"/>
            <a:ext cx="1698595" cy="700383"/>
          </a:xfrm>
          <a:prstGeom prst="rect">
            <a:avLst/>
          </a:prstGeom>
          <a:solidFill>
            <a:srgbClr val="FF6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981463" y="2004424"/>
            <a:ext cx="8229073" cy="31840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5400" b="1" dirty="0" err="1">
                <a:gradFill flip="none" rotWithShape="1">
                  <a:gsLst>
                    <a:gs pos="50000">
                      <a:prstClr val="white">
                        <a:lumMod val="95000"/>
                      </a:prstClr>
                    </a:gs>
                    <a:gs pos="50000">
                      <a:srgbClr val="404257"/>
                    </a:gs>
                  </a:gsLst>
                  <a:lin ang="0" scaled="1"/>
                  <a:tileRect/>
                </a:gradFill>
              </a:rPr>
              <a:t>아모</a:t>
            </a:r>
            <a:endParaRPr lang="en-US" altLang="ko-KR" sz="5400" b="1" dirty="0">
              <a:gradFill flip="none" rotWithShape="1">
                <a:gsLst>
                  <a:gs pos="50000">
                    <a:prstClr val="white">
                      <a:lumMod val="95000"/>
                    </a:prstClr>
                  </a:gs>
                  <a:gs pos="50000">
                    <a:srgbClr val="404257"/>
                  </a:gs>
                </a:gsLst>
                <a:lin ang="0" scaled="1"/>
                <a:tileRect/>
              </a:gra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3000" b="1" dirty="0">
                <a:gradFill flip="none" rotWithShape="1">
                  <a:gsLst>
                    <a:gs pos="50000">
                      <a:prstClr val="white">
                        <a:lumMod val="95000"/>
                      </a:prstClr>
                    </a:gs>
                    <a:gs pos="50000">
                      <a:srgbClr val="404257"/>
                    </a:gs>
                  </a:gsLst>
                  <a:lin ang="0" scaled="1"/>
                  <a:tileRect/>
                </a:gradFill>
              </a:rPr>
              <a:t> </a:t>
            </a:r>
            <a:r>
              <a:rPr lang="en-US" altLang="ko-KR" sz="3000" b="1" dirty="0">
                <a:gradFill flip="none" rotWithShape="1">
                  <a:gsLst>
                    <a:gs pos="50000">
                      <a:prstClr val="white">
                        <a:lumMod val="95000"/>
                      </a:prstClr>
                    </a:gs>
                    <a:gs pos="50000">
                      <a:srgbClr val="404257"/>
                    </a:gs>
                  </a:gsLst>
                  <a:lin ang="0" scaled="1"/>
                  <a:tileRect/>
                </a:gradFill>
              </a:rPr>
              <a:t>(</a:t>
            </a:r>
            <a:r>
              <a:rPr lang="ko-KR" altLang="en-US" sz="3000" b="1" dirty="0">
                <a:gradFill flip="none" rotWithShape="1">
                  <a:gsLst>
                    <a:gs pos="50000">
                      <a:prstClr val="white">
                        <a:lumMod val="95000"/>
                      </a:prstClr>
                    </a:gs>
                    <a:gs pos="50000">
                      <a:srgbClr val="404257"/>
                    </a:gs>
                  </a:gsLst>
                  <a:lin ang="0" scaled="1"/>
                  <a:tileRect/>
                </a:gradFill>
              </a:rPr>
              <a:t>아직도 모기가</a:t>
            </a:r>
            <a:r>
              <a:rPr lang="en-US" altLang="ko-KR" sz="3000" b="1" dirty="0">
                <a:gradFill flip="none" rotWithShape="1">
                  <a:gsLst>
                    <a:gs pos="50000">
                      <a:prstClr val="white">
                        <a:lumMod val="95000"/>
                      </a:prstClr>
                    </a:gs>
                    <a:gs pos="50000">
                      <a:srgbClr val="404257"/>
                    </a:gs>
                  </a:gsLst>
                  <a:lin ang="0" scaled="1"/>
                  <a:tileRect/>
                </a:gradFill>
              </a:rPr>
              <a:t>?)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gradFill flip="none" rotWithShape="1">
                  <a:gsLst>
                    <a:gs pos="50000">
                      <a:prstClr val="white">
                        <a:lumMod val="95000"/>
                      </a:prstClr>
                    </a:gs>
                    <a:gs pos="50000">
                      <a:srgbClr val="404257"/>
                    </a:gs>
                  </a:gsLst>
                  <a:lin ang="0" scaled="1"/>
                  <a:tileRect/>
                </a:gradFill>
              </a:rPr>
              <a:t>당신이 없는 사이에 모기를 찾아 모기를 잡고 어디서든 모기향을 가동할 수 있습니다</a:t>
            </a:r>
            <a:r>
              <a:rPr lang="en-US" altLang="ko-KR" sz="1200">
                <a:gradFill flip="none" rotWithShape="1">
                  <a:gsLst>
                    <a:gs pos="50000">
                      <a:prstClr val="white">
                        <a:lumMod val="95000"/>
                      </a:prstClr>
                    </a:gs>
                    <a:gs pos="50000">
                      <a:srgbClr val="404257"/>
                    </a:gs>
                  </a:gsLst>
                  <a:lin ang="0" scaled="1"/>
                  <a:tileRect/>
                </a:gradFill>
              </a:rPr>
              <a:t>.</a:t>
            </a:r>
            <a:endParaRPr lang="en-US" altLang="ko-KR" sz="1200" dirty="0">
              <a:gradFill flip="none" rotWithShape="1">
                <a:gsLst>
                  <a:gs pos="50000">
                    <a:prstClr val="white">
                      <a:lumMod val="95000"/>
                    </a:prstClr>
                  </a:gs>
                  <a:gs pos="50000">
                    <a:srgbClr val="404257"/>
                  </a:gs>
                </a:gsLst>
                <a:lin ang="0" scaled="1"/>
                <a:tileRect/>
              </a:gradFill>
            </a:endParaRPr>
          </a:p>
          <a:p>
            <a:pPr algn="ctr">
              <a:lnSpc>
                <a:spcPct val="150000"/>
              </a:lnSpc>
            </a:pPr>
            <a:endParaRPr lang="en-US" altLang="ko-KR" sz="2400" b="1" dirty="0">
              <a:gradFill flip="none" rotWithShape="1">
                <a:gsLst>
                  <a:gs pos="50000">
                    <a:prstClr val="white">
                      <a:lumMod val="95000"/>
                    </a:prstClr>
                  </a:gs>
                  <a:gs pos="50000">
                    <a:srgbClr val="404257"/>
                  </a:gs>
                </a:gsLst>
                <a:lin ang="0" scaled="1"/>
                <a:tileRect/>
              </a:gra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b="1" dirty="0">
                <a:gradFill flip="none" rotWithShape="1">
                  <a:gsLst>
                    <a:gs pos="50000">
                      <a:prstClr val="white">
                        <a:lumMod val="95000"/>
                      </a:prstClr>
                    </a:gs>
                    <a:gs pos="50000">
                      <a:srgbClr val="404257"/>
                    </a:gs>
                  </a:gsLst>
                  <a:lin ang="0" scaled="1"/>
                  <a:tileRect/>
                </a:gradFill>
              </a:rPr>
              <a:t>정보시스템공학과   </a:t>
            </a:r>
            <a:r>
              <a:rPr lang="en-US" altLang="ko-KR" sz="1600" b="1" dirty="0">
                <a:gradFill flip="none" rotWithShape="1">
                  <a:gsLst>
                    <a:gs pos="50000">
                      <a:prstClr val="white">
                        <a:lumMod val="95000"/>
                      </a:prstClr>
                    </a:gs>
                    <a:gs pos="50000">
                      <a:srgbClr val="404257"/>
                    </a:gs>
                  </a:gsLst>
                  <a:lin ang="0" scaled="1"/>
                  <a:tileRect/>
                </a:gradFill>
              </a:rPr>
              <a:t>	</a:t>
            </a:r>
            <a:r>
              <a:rPr lang="ko-KR" altLang="en-US" sz="1600" b="1" dirty="0">
                <a:gradFill flip="none" rotWithShape="1">
                  <a:gsLst>
                    <a:gs pos="50000">
                      <a:prstClr val="white">
                        <a:lumMod val="95000"/>
                      </a:prstClr>
                    </a:gs>
                    <a:gs pos="50000">
                      <a:srgbClr val="404257"/>
                    </a:gs>
                  </a:gsLst>
                  <a:lin ang="0" scaled="1"/>
                  <a:tileRect/>
                </a:gradFill>
              </a:rPr>
              <a:t>김 용 진 </a:t>
            </a:r>
            <a:r>
              <a:rPr lang="en-US" altLang="ko-KR" sz="1600" b="1" dirty="0">
                <a:gradFill flip="none" rotWithShape="1">
                  <a:gsLst>
                    <a:gs pos="50000">
                      <a:prstClr val="white">
                        <a:lumMod val="95000"/>
                      </a:prstClr>
                    </a:gs>
                    <a:gs pos="50000">
                      <a:srgbClr val="404257"/>
                    </a:gs>
                  </a:gsLst>
                  <a:lin ang="0" scaled="1"/>
                  <a:tileRect/>
                </a:gradFill>
              </a:rPr>
              <a:t>, </a:t>
            </a:r>
            <a:r>
              <a:rPr lang="ko-KR" altLang="en-US" sz="1600" b="1" dirty="0">
                <a:gradFill flip="none" rotWithShape="1">
                  <a:gsLst>
                    <a:gs pos="50000">
                      <a:prstClr val="white">
                        <a:lumMod val="95000"/>
                      </a:prstClr>
                    </a:gs>
                    <a:gs pos="50000">
                      <a:srgbClr val="404257"/>
                    </a:gs>
                  </a:gsLst>
                  <a:lin ang="0" scaled="1"/>
                  <a:tileRect/>
                </a:gradFill>
              </a:rPr>
              <a:t>안 용 수</a:t>
            </a:r>
            <a:r>
              <a:rPr lang="en-US" altLang="ko-KR" sz="1600" b="1" dirty="0">
                <a:gradFill flip="none" rotWithShape="1">
                  <a:gsLst>
                    <a:gs pos="50000">
                      <a:prstClr val="white">
                        <a:lumMod val="95000"/>
                      </a:prstClr>
                    </a:gs>
                    <a:gs pos="50000">
                      <a:srgbClr val="404257"/>
                    </a:gs>
                  </a:gsLst>
                  <a:lin ang="0" scaled="1"/>
                  <a:tileRect/>
                </a:gradFill>
              </a:rPr>
              <a:t> , </a:t>
            </a:r>
            <a:r>
              <a:rPr lang="ko-KR" altLang="en-US" sz="1600" b="1" dirty="0">
                <a:gradFill flip="none" rotWithShape="1">
                  <a:gsLst>
                    <a:gs pos="50000">
                      <a:prstClr val="white">
                        <a:lumMod val="95000"/>
                      </a:prstClr>
                    </a:gs>
                    <a:gs pos="50000">
                      <a:srgbClr val="404257"/>
                    </a:gs>
                  </a:gsLst>
                  <a:lin ang="0" scaled="1"/>
                  <a:tileRect/>
                </a:gradFill>
              </a:rPr>
              <a:t>송 호 연</a:t>
            </a:r>
            <a:endParaRPr lang="en-US" altLang="ko-KR" sz="1600" b="1" dirty="0">
              <a:gradFill flip="none" rotWithShape="1">
                <a:gsLst>
                  <a:gs pos="50000">
                    <a:prstClr val="white">
                      <a:lumMod val="95000"/>
                    </a:prstClr>
                  </a:gs>
                  <a:gs pos="50000">
                    <a:srgbClr val="404257"/>
                  </a:gs>
                </a:gsLst>
                <a:lin ang="0" scaled="1"/>
                <a:tileRect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3650191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2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11">
            <a:extLst>
              <a:ext uri="{FF2B5EF4-FFF2-40B4-BE49-F238E27FC236}">
                <a16:creationId xmlns:a16="http://schemas.microsoft.com/office/drawing/2014/main" id="{20A14AE8-5F59-4EAF-B234-D82A8ED8D8F2}"/>
              </a:ext>
            </a:extLst>
          </p:cNvPr>
          <p:cNvSpPr>
            <a:spLocks noEditPoints="1"/>
          </p:cNvSpPr>
          <p:nvPr/>
        </p:nvSpPr>
        <p:spPr bwMode="auto">
          <a:xfrm>
            <a:off x="323939" y="155119"/>
            <a:ext cx="712826" cy="875150"/>
          </a:xfrm>
          <a:custGeom>
            <a:avLst/>
            <a:gdLst>
              <a:gd name="T0" fmla="*/ 1930 w 2831"/>
              <a:gd name="T1" fmla="*/ 2787 h 3472"/>
              <a:gd name="T2" fmla="*/ 1791 w 2831"/>
              <a:gd name="T3" fmla="*/ 2855 h 3472"/>
              <a:gd name="T4" fmla="*/ 2114 w 2831"/>
              <a:gd name="T5" fmla="*/ 3172 h 3472"/>
              <a:gd name="T6" fmla="*/ 2628 w 2831"/>
              <a:gd name="T7" fmla="*/ 2656 h 3472"/>
              <a:gd name="T8" fmla="*/ 2538 w 2831"/>
              <a:gd name="T9" fmla="*/ 2529 h 3472"/>
              <a:gd name="T10" fmla="*/ 1440 w 2831"/>
              <a:gd name="T11" fmla="*/ 2529 h 3472"/>
              <a:gd name="T12" fmla="*/ 914 w 2831"/>
              <a:gd name="T13" fmla="*/ 2569 h 3472"/>
              <a:gd name="T14" fmla="*/ 928 w 2831"/>
              <a:gd name="T15" fmla="*/ 2433 h 3472"/>
              <a:gd name="T16" fmla="*/ 807 w 2831"/>
              <a:gd name="T17" fmla="*/ 2382 h 3472"/>
              <a:gd name="T18" fmla="*/ 439 w 2831"/>
              <a:gd name="T19" fmla="*/ 2514 h 3472"/>
              <a:gd name="T20" fmla="*/ 470 w 2831"/>
              <a:gd name="T21" fmla="*/ 2433 h 3472"/>
              <a:gd name="T22" fmla="*/ 2186 w 2831"/>
              <a:gd name="T23" fmla="*/ 2182 h 3472"/>
              <a:gd name="T24" fmla="*/ 2642 w 2831"/>
              <a:gd name="T25" fmla="*/ 2371 h 3472"/>
              <a:gd name="T26" fmla="*/ 2831 w 2831"/>
              <a:gd name="T27" fmla="*/ 2827 h 3472"/>
              <a:gd name="T28" fmla="*/ 2642 w 2831"/>
              <a:gd name="T29" fmla="*/ 3283 h 3472"/>
              <a:gd name="T30" fmla="*/ 2186 w 2831"/>
              <a:gd name="T31" fmla="*/ 3472 h 3472"/>
              <a:gd name="T32" fmla="*/ 1729 w 2831"/>
              <a:gd name="T33" fmla="*/ 3283 h 3472"/>
              <a:gd name="T34" fmla="*/ 1540 w 2831"/>
              <a:gd name="T35" fmla="*/ 2827 h 3472"/>
              <a:gd name="T36" fmla="*/ 1729 w 2831"/>
              <a:gd name="T37" fmla="*/ 2371 h 3472"/>
              <a:gd name="T38" fmla="*/ 2186 w 2831"/>
              <a:gd name="T39" fmla="*/ 2182 h 3472"/>
              <a:gd name="T40" fmla="*/ 1540 w 2831"/>
              <a:gd name="T41" fmla="*/ 2083 h 3472"/>
              <a:gd name="T42" fmla="*/ 914 w 2831"/>
              <a:gd name="T43" fmla="*/ 2123 h 3472"/>
              <a:gd name="T44" fmla="*/ 928 w 2831"/>
              <a:gd name="T45" fmla="*/ 1986 h 3472"/>
              <a:gd name="T46" fmla="*/ 807 w 2831"/>
              <a:gd name="T47" fmla="*/ 1957 h 3472"/>
              <a:gd name="T48" fmla="*/ 439 w 2831"/>
              <a:gd name="T49" fmla="*/ 2088 h 3472"/>
              <a:gd name="T50" fmla="*/ 470 w 2831"/>
              <a:gd name="T51" fmla="*/ 2007 h 3472"/>
              <a:gd name="T52" fmla="*/ 944 w 2831"/>
              <a:gd name="T53" fmla="*/ 1588 h 3472"/>
              <a:gd name="T54" fmla="*/ 1786 w 2831"/>
              <a:gd name="T55" fmla="*/ 1702 h 3472"/>
              <a:gd name="T56" fmla="*/ 904 w 2831"/>
              <a:gd name="T57" fmla="*/ 1716 h 3472"/>
              <a:gd name="T58" fmla="*/ 944 w 2831"/>
              <a:gd name="T59" fmla="*/ 1588 h 3472"/>
              <a:gd name="T60" fmla="*/ 800 w 2831"/>
              <a:gd name="T61" fmla="*/ 1548 h 3472"/>
              <a:gd name="T62" fmla="*/ 430 w 2831"/>
              <a:gd name="T63" fmla="*/ 1656 h 3472"/>
              <a:gd name="T64" fmla="*/ 484 w 2831"/>
              <a:gd name="T65" fmla="*/ 1589 h 3472"/>
              <a:gd name="T66" fmla="*/ 1738 w 2831"/>
              <a:gd name="T67" fmla="*/ 1140 h 3472"/>
              <a:gd name="T68" fmla="*/ 1778 w 2831"/>
              <a:gd name="T69" fmla="*/ 1269 h 3472"/>
              <a:gd name="T70" fmla="*/ 896 w 2831"/>
              <a:gd name="T71" fmla="*/ 1255 h 3472"/>
              <a:gd name="T72" fmla="*/ 769 w 2831"/>
              <a:gd name="T73" fmla="*/ 1030 h 3472"/>
              <a:gd name="T74" fmla="*/ 616 w 2831"/>
              <a:gd name="T75" fmla="*/ 1312 h 3472"/>
              <a:gd name="T76" fmla="*/ 423 w 2831"/>
              <a:gd name="T77" fmla="*/ 1202 h 3472"/>
              <a:gd name="T78" fmla="*/ 496 w 2831"/>
              <a:gd name="T79" fmla="*/ 1154 h 3472"/>
              <a:gd name="T80" fmla="*/ 548 w 2831"/>
              <a:gd name="T81" fmla="*/ 372 h 3472"/>
              <a:gd name="T82" fmla="*/ 681 w 2831"/>
              <a:gd name="T83" fmla="*/ 618 h 3472"/>
              <a:gd name="T84" fmla="*/ 1588 w 2831"/>
              <a:gd name="T85" fmla="*/ 597 h 3472"/>
              <a:gd name="T86" fmla="*/ 1683 w 2831"/>
              <a:gd name="T87" fmla="*/ 347 h 3472"/>
              <a:gd name="T88" fmla="*/ 2201 w 2831"/>
              <a:gd name="T89" fmla="*/ 438 h 3472"/>
              <a:gd name="T90" fmla="*/ 2118 w 2831"/>
              <a:gd name="T91" fmla="*/ 2037 h 3472"/>
              <a:gd name="T92" fmla="*/ 1412 w 2831"/>
              <a:gd name="T93" fmla="*/ 3005 h 3472"/>
              <a:gd name="T94" fmla="*/ 47 w 2831"/>
              <a:gd name="T95" fmla="*/ 3054 h 3472"/>
              <a:gd name="T96" fmla="*/ 21 w 2831"/>
              <a:gd name="T97" fmla="*/ 455 h 3472"/>
              <a:gd name="T98" fmla="*/ 1118 w 2831"/>
              <a:gd name="T99" fmla="*/ 99 h 3472"/>
              <a:gd name="T100" fmla="*/ 1053 w 2831"/>
              <a:gd name="T101" fmla="*/ 211 h 3472"/>
              <a:gd name="T102" fmla="*/ 1182 w 2831"/>
              <a:gd name="T103" fmla="*/ 211 h 3472"/>
              <a:gd name="T104" fmla="*/ 1118 w 2831"/>
              <a:gd name="T105" fmla="*/ 99 h 3472"/>
              <a:gd name="T106" fmla="*/ 1268 w 2831"/>
              <a:gd name="T107" fmla="*/ 85 h 3472"/>
              <a:gd name="T108" fmla="*/ 1328 w 2831"/>
              <a:gd name="T109" fmla="*/ 238 h 3472"/>
              <a:gd name="T110" fmla="*/ 1564 w 2831"/>
              <a:gd name="T111" fmla="*/ 312 h 3472"/>
              <a:gd name="T112" fmla="*/ 1547 w 2831"/>
              <a:gd name="T113" fmla="*/ 503 h 3472"/>
              <a:gd name="T114" fmla="*/ 711 w 2831"/>
              <a:gd name="T115" fmla="*/ 521 h 3472"/>
              <a:gd name="T116" fmla="*/ 657 w 2831"/>
              <a:gd name="T117" fmla="*/ 338 h 3472"/>
              <a:gd name="T118" fmla="*/ 889 w 2831"/>
              <a:gd name="T119" fmla="*/ 245 h 3472"/>
              <a:gd name="T120" fmla="*/ 954 w 2831"/>
              <a:gd name="T121" fmla="*/ 112 h 34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831" h="3472">
                <a:moveTo>
                  <a:pt x="2538" y="2529"/>
                </a:moveTo>
                <a:lnTo>
                  <a:pt x="2517" y="2531"/>
                </a:lnTo>
                <a:lnTo>
                  <a:pt x="2496" y="2537"/>
                </a:lnTo>
                <a:lnTo>
                  <a:pt x="2476" y="2547"/>
                </a:lnTo>
                <a:lnTo>
                  <a:pt x="2459" y="2563"/>
                </a:lnTo>
                <a:lnTo>
                  <a:pt x="2124" y="2939"/>
                </a:lnTo>
                <a:lnTo>
                  <a:pt x="1950" y="2800"/>
                </a:lnTo>
                <a:lnTo>
                  <a:pt x="1930" y="2787"/>
                </a:lnTo>
                <a:lnTo>
                  <a:pt x="1909" y="2780"/>
                </a:lnTo>
                <a:lnTo>
                  <a:pt x="1888" y="2778"/>
                </a:lnTo>
                <a:lnTo>
                  <a:pt x="1866" y="2780"/>
                </a:lnTo>
                <a:lnTo>
                  <a:pt x="1845" y="2787"/>
                </a:lnTo>
                <a:lnTo>
                  <a:pt x="1826" y="2799"/>
                </a:lnTo>
                <a:lnTo>
                  <a:pt x="1810" y="2814"/>
                </a:lnTo>
                <a:lnTo>
                  <a:pt x="1797" y="2834"/>
                </a:lnTo>
                <a:lnTo>
                  <a:pt x="1791" y="2855"/>
                </a:lnTo>
                <a:lnTo>
                  <a:pt x="1788" y="2876"/>
                </a:lnTo>
                <a:lnTo>
                  <a:pt x="1791" y="2899"/>
                </a:lnTo>
                <a:lnTo>
                  <a:pt x="1797" y="2920"/>
                </a:lnTo>
                <a:lnTo>
                  <a:pt x="1809" y="2938"/>
                </a:lnTo>
                <a:lnTo>
                  <a:pt x="1826" y="2954"/>
                </a:lnTo>
                <a:lnTo>
                  <a:pt x="2073" y="3152"/>
                </a:lnTo>
                <a:lnTo>
                  <a:pt x="2093" y="3165"/>
                </a:lnTo>
                <a:lnTo>
                  <a:pt x="2114" y="3172"/>
                </a:lnTo>
                <a:lnTo>
                  <a:pt x="2135" y="3174"/>
                </a:lnTo>
                <a:lnTo>
                  <a:pt x="2156" y="3172"/>
                </a:lnTo>
                <a:lnTo>
                  <a:pt x="2175" y="3166"/>
                </a:lnTo>
                <a:lnTo>
                  <a:pt x="2194" y="3155"/>
                </a:lnTo>
                <a:lnTo>
                  <a:pt x="2210" y="3142"/>
                </a:lnTo>
                <a:lnTo>
                  <a:pt x="2607" y="2694"/>
                </a:lnTo>
                <a:lnTo>
                  <a:pt x="2620" y="2676"/>
                </a:lnTo>
                <a:lnTo>
                  <a:pt x="2628" y="2656"/>
                </a:lnTo>
                <a:lnTo>
                  <a:pt x="2633" y="2633"/>
                </a:lnTo>
                <a:lnTo>
                  <a:pt x="2631" y="2612"/>
                </a:lnTo>
                <a:lnTo>
                  <a:pt x="2625" y="2591"/>
                </a:lnTo>
                <a:lnTo>
                  <a:pt x="2615" y="2571"/>
                </a:lnTo>
                <a:lnTo>
                  <a:pt x="2599" y="2555"/>
                </a:lnTo>
                <a:lnTo>
                  <a:pt x="2580" y="2542"/>
                </a:lnTo>
                <a:lnTo>
                  <a:pt x="2560" y="2534"/>
                </a:lnTo>
                <a:lnTo>
                  <a:pt x="2538" y="2529"/>
                </a:lnTo>
                <a:close/>
                <a:moveTo>
                  <a:pt x="944" y="2430"/>
                </a:moveTo>
                <a:lnTo>
                  <a:pt x="1391" y="2430"/>
                </a:lnTo>
                <a:lnTo>
                  <a:pt x="1406" y="2433"/>
                </a:lnTo>
                <a:lnTo>
                  <a:pt x="1420" y="2440"/>
                </a:lnTo>
                <a:lnTo>
                  <a:pt x="1431" y="2450"/>
                </a:lnTo>
                <a:lnTo>
                  <a:pt x="1438" y="2464"/>
                </a:lnTo>
                <a:lnTo>
                  <a:pt x="1440" y="2480"/>
                </a:lnTo>
                <a:lnTo>
                  <a:pt x="1440" y="2529"/>
                </a:lnTo>
                <a:lnTo>
                  <a:pt x="1438" y="2545"/>
                </a:lnTo>
                <a:lnTo>
                  <a:pt x="1431" y="2559"/>
                </a:lnTo>
                <a:lnTo>
                  <a:pt x="1420" y="2569"/>
                </a:lnTo>
                <a:lnTo>
                  <a:pt x="1406" y="2577"/>
                </a:lnTo>
                <a:lnTo>
                  <a:pt x="1391" y="2579"/>
                </a:lnTo>
                <a:lnTo>
                  <a:pt x="944" y="2579"/>
                </a:lnTo>
                <a:lnTo>
                  <a:pt x="928" y="2577"/>
                </a:lnTo>
                <a:lnTo>
                  <a:pt x="914" y="2569"/>
                </a:lnTo>
                <a:lnTo>
                  <a:pt x="904" y="2559"/>
                </a:lnTo>
                <a:lnTo>
                  <a:pt x="896" y="2545"/>
                </a:lnTo>
                <a:lnTo>
                  <a:pt x="894" y="2529"/>
                </a:lnTo>
                <a:lnTo>
                  <a:pt x="894" y="2480"/>
                </a:lnTo>
                <a:lnTo>
                  <a:pt x="896" y="2464"/>
                </a:lnTo>
                <a:lnTo>
                  <a:pt x="904" y="2450"/>
                </a:lnTo>
                <a:lnTo>
                  <a:pt x="914" y="2440"/>
                </a:lnTo>
                <a:lnTo>
                  <a:pt x="928" y="2433"/>
                </a:lnTo>
                <a:lnTo>
                  <a:pt x="944" y="2430"/>
                </a:lnTo>
                <a:close/>
                <a:moveTo>
                  <a:pt x="769" y="2319"/>
                </a:moveTo>
                <a:lnTo>
                  <a:pt x="783" y="2322"/>
                </a:lnTo>
                <a:lnTo>
                  <a:pt x="795" y="2330"/>
                </a:lnTo>
                <a:lnTo>
                  <a:pt x="805" y="2341"/>
                </a:lnTo>
                <a:lnTo>
                  <a:pt x="810" y="2355"/>
                </a:lnTo>
                <a:lnTo>
                  <a:pt x="810" y="2368"/>
                </a:lnTo>
                <a:lnTo>
                  <a:pt x="807" y="2382"/>
                </a:lnTo>
                <a:lnTo>
                  <a:pt x="800" y="2395"/>
                </a:lnTo>
                <a:lnTo>
                  <a:pt x="616" y="2600"/>
                </a:lnTo>
                <a:lnTo>
                  <a:pt x="606" y="2608"/>
                </a:lnTo>
                <a:lnTo>
                  <a:pt x="594" y="2613"/>
                </a:lnTo>
                <a:lnTo>
                  <a:pt x="581" y="2616"/>
                </a:lnTo>
                <a:lnTo>
                  <a:pt x="567" y="2612"/>
                </a:lnTo>
                <a:lnTo>
                  <a:pt x="553" y="2605"/>
                </a:lnTo>
                <a:lnTo>
                  <a:pt x="439" y="2514"/>
                </a:lnTo>
                <a:lnTo>
                  <a:pt x="430" y="2503"/>
                </a:lnTo>
                <a:lnTo>
                  <a:pt x="423" y="2490"/>
                </a:lnTo>
                <a:lnTo>
                  <a:pt x="422" y="2477"/>
                </a:lnTo>
                <a:lnTo>
                  <a:pt x="425" y="2463"/>
                </a:lnTo>
                <a:lnTo>
                  <a:pt x="432" y="2449"/>
                </a:lnTo>
                <a:lnTo>
                  <a:pt x="442" y="2440"/>
                </a:lnTo>
                <a:lnTo>
                  <a:pt x="456" y="2435"/>
                </a:lnTo>
                <a:lnTo>
                  <a:pt x="470" y="2433"/>
                </a:lnTo>
                <a:lnTo>
                  <a:pt x="484" y="2436"/>
                </a:lnTo>
                <a:lnTo>
                  <a:pt x="496" y="2443"/>
                </a:lnTo>
                <a:lnTo>
                  <a:pt x="576" y="2507"/>
                </a:lnTo>
                <a:lnTo>
                  <a:pt x="731" y="2334"/>
                </a:lnTo>
                <a:lnTo>
                  <a:pt x="742" y="2324"/>
                </a:lnTo>
                <a:lnTo>
                  <a:pt x="755" y="2320"/>
                </a:lnTo>
                <a:lnTo>
                  <a:pt x="769" y="2319"/>
                </a:lnTo>
                <a:close/>
                <a:moveTo>
                  <a:pt x="2186" y="2182"/>
                </a:moveTo>
                <a:lnTo>
                  <a:pt x="2251" y="2185"/>
                </a:lnTo>
                <a:lnTo>
                  <a:pt x="2316" y="2196"/>
                </a:lnTo>
                <a:lnTo>
                  <a:pt x="2378" y="2212"/>
                </a:lnTo>
                <a:lnTo>
                  <a:pt x="2437" y="2233"/>
                </a:lnTo>
                <a:lnTo>
                  <a:pt x="2494" y="2260"/>
                </a:lnTo>
                <a:lnTo>
                  <a:pt x="2546" y="2293"/>
                </a:lnTo>
                <a:lnTo>
                  <a:pt x="2596" y="2329"/>
                </a:lnTo>
                <a:lnTo>
                  <a:pt x="2642" y="2371"/>
                </a:lnTo>
                <a:lnTo>
                  <a:pt x="2683" y="2417"/>
                </a:lnTo>
                <a:lnTo>
                  <a:pt x="2721" y="2466"/>
                </a:lnTo>
                <a:lnTo>
                  <a:pt x="2753" y="2520"/>
                </a:lnTo>
                <a:lnTo>
                  <a:pt x="2780" y="2577"/>
                </a:lnTo>
                <a:lnTo>
                  <a:pt x="2802" y="2636"/>
                </a:lnTo>
                <a:lnTo>
                  <a:pt x="2818" y="2698"/>
                </a:lnTo>
                <a:lnTo>
                  <a:pt x="2828" y="2761"/>
                </a:lnTo>
                <a:lnTo>
                  <a:pt x="2831" y="2827"/>
                </a:lnTo>
                <a:lnTo>
                  <a:pt x="2828" y="2893"/>
                </a:lnTo>
                <a:lnTo>
                  <a:pt x="2818" y="2958"/>
                </a:lnTo>
                <a:lnTo>
                  <a:pt x="2802" y="3019"/>
                </a:lnTo>
                <a:lnTo>
                  <a:pt x="2780" y="3079"/>
                </a:lnTo>
                <a:lnTo>
                  <a:pt x="2753" y="3134"/>
                </a:lnTo>
                <a:lnTo>
                  <a:pt x="2721" y="3188"/>
                </a:lnTo>
                <a:lnTo>
                  <a:pt x="2683" y="3237"/>
                </a:lnTo>
                <a:lnTo>
                  <a:pt x="2642" y="3283"/>
                </a:lnTo>
                <a:lnTo>
                  <a:pt x="2596" y="3325"/>
                </a:lnTo>
                <a:lnTo>
                  <a:pt x="2546" y="3362"/>
                </a:lnTo>
                <a:lnTo>
                  <a:pt x="2494" y="3394"/>
                </a:lnTo>
                <a:lnTo>
                  <a:pt x="2437" y="3421"/>
                </a:lnTo>
                <a:lnTo>
                  <a:pt x="2378" y="3443"/>
                </a:lnTo>
                <a:lnTo>
                  <a:pt x="2316" y="3459"/>
                </a:lnTo>
                <a:lnTo>
                  <a:pt x="2251" y="3469"/>
                </a:lnTo>
                <a:lnTo>
                  <a:pt x="2186" y="3472"/>
                </a:lnTo>
                <a:lnTo>
                  <a:pt x="2120" y="3469"/>
                </a:lnTo>
                <a:lnTo>
                  <a:pt x="2055" y="3459"/>
                </a:lnTo>
                <a:lnTo>
                  <a:pt x="1993" y="3443"/>
                </a:lnTo>
                <a:lnTo>
                  <a:pt x="1934" y="3421"/>
                </a:lnTo>
                <a:lnTo>
                  <a:pt x="1877" y="3394"/>
                </a:lnTo>
                <a:lnTo>
                  <a:pt x="1825" y="3362"/>
                </a:lnTo>
                <a:lnTo>
                  <a:pt x="1775" y="3325"/>
                </a:lnTo>
                <a:lnTo>
                  <a:pt x="1729" y="3283"/>
                </a:lnTo>
                <a:lnTo>
                  <a:pt x="1688" y="3237"/>
                </a:lnTo>
                <a:lnTo>
                  <a:pt x="1650" y="3188"/>
                </a:lnTo>
                <a:lnTo>
                  <a:pt x="1618" y="3134"/>
                </a:lnTo>
                <a:lnTo>
                  <a:pt x="1591" y="3079"/>
                </a:lnTo>
                <a:lnTo>
                  <a:pt x="1569" y="3019"/>
                </a:lnTo>
                <a:lnTo>
                  <a:pt x="1553" y="2958"/>
                </a:lnTo>
                <a:lnTo>
                  <a:pt x="1543" y="2893"/>
                </a:lnTo>
                <a:lnTo>
                  <a:pt x="1540" y="2827"/>
                </a:lnTo>
                <a:lnTo>
                  <a:pt x="1543" y="2761"/>
                </a:lnTo>
                <a:lnTo>
                  <a:pt x="1553" y="2698"/>
                </a:lnTo>
                <a:lnTo>
                  <a:pt x="1569" y="2636"/>
                </a:lnTo>
                <a:lnTo>
                  <a:pt x="1591" y="2577"/>
                </a:lnTo>
                <a:lnTo>
                  <a:pt x="1618" y="2520"/>
                </a:lnTo>
                <a:lnTo>
                  <a:pt x="1650" y="2466"/>
                </a:lnTo>
                <a:lnTo>
                  <a:pt x="1688" y="2417"/>
                </a:lnTo>
                <a:lnTo>
                  <a:pt x="1729" y="2371"/>
                </a:lnTo>
                <a:lnTo>
                  <a:pt x="1775" y="2329"/>
                </a:lnTo>
                <a:lnTo>
                  <a:pt x="1825" y="2293"/>
                </a:lnTo>
                <a:lnTo>
                  <a:pt x="1877" y="2260"/>
                </a:lnTo>
                <a:lnTo>
                  <a:pt x="1934" y="2233"/>
                </a:lnTo>
                <a:lnTo>
                  <a:pt x="1993" y="2212"/>
                </a:lnTo>
                <a:lnTo>
                  <a:pt x="2055" y="2196"/>
                </a:lnTo>
                <a:lnTo>
                  <a:pt x="2120" y="2185"/>
                </a:lnTo>
                <a:lnTo>
                  <a:pt x="2186" y="2182"/>
                </a:lnTo>
                <a:close/>
                <a:moveTo>
                  <a:pt x="944" y="1984"/>
                </a:moveTo>
                <a:lnTo>
                  <a:pt x="1491" y="1984"/>
                </a:lnTo>
                <a:lnTo>
                  <a:pt x="1505" y="1986"/>
                </a:lnTo>
                <a:lnTo>
                  <a:pt x="1519" y="1994"/>
                </a:lnTo>
                <a:lnTo>
                  <a:pt x="1531" y="2004"/>
                </a:lnTo>
                <a:lnTo>
                  <a:pt x="1537" y="2018"/>
                </a:lnTo>
                <a:lnTo>
                  <a:pt x="1540" y="2034"/>
                </a:lnTo>
                <a:lnTo>
                  <a:pt x="1540" y="2083"/>
                </a:lnTo>
                <a:lnTo>
                  <a:pt x="1537" y="2099"/>
                </a:lnTo>
                <a:lnTo>
                  <a:pt x="1531" y="2113"/>
                </a:lnTo>
                <a:lnTo>
                  <a:pt x="1519" y="2123"/>
                </a:lnTo>
                <a:lnTo>
                  <a:pt x="1505" y="2131"/>
                </a:lnTo>
                <a:lnTo>
                  <a:pt x="1491" y="2133"/>
                </a:lnTo>
                <a:lnTo>
                  <a:pt x="944" y="2133"/>
                </a:lnTo>
                <a:lnTo>
                  <a:pt x="928" y="2131"/>
                </a:lnTo>
                <a:lnTo>
                  <a:pt x="914" y="2123"/>
                </a:lnTo>
                <a:lnTo>
                  <a:pt x="904" y="2113"/>
                </a:lnTo>
                <a:lnTo>
                  <a:pt x="896" y="2099"/>
                </a:lnTo>
                <a:lnTo>
                  <a:pt x="894" y="2083"/>
                </a:lnTo>
                <a:lnTo>
                  <a:pt x="894" y="2034"/>
                </a:lnTo>
                <a:lnTo>
                  <a:pt x="896" y="2018"/>
                </a:lnTo>
                <a:lnTo>
                  <a:pt x="904" y="2004"/>
                </a:lnTo>
                <a:lnTo>
                  <a:pt x="914" y="1994"/>
                </a:lnTo>
                <a:lnTo>
                  <a:pt x="928" y="1986"/>
                </a:lnTo>
                <a:lnTo>
                  <a:pt x="944" y="1984"/>
                </a:lnTo>
                <a:close/>
                <a:moveTo>
                  <a:pt x="769" y="1894"/>
                </a:moveTo>
                <a:lnTo>
                  <a:pt x="783" y="1897"/>
                </a:lnTo>
                <a:lnTo>
                  <a:pt x="795" y="1905"/>
                </a:lnTo>
                <a:lnTo>
                  <a:pt x="805" y="1916"/>
                </a:lnTo>
                <a:lnTo>
                  <a:pt x="810" y="1930"/>
                </a:lnTo>
                <a:lnTo>
                  <a:pt x="810" y="1943"/>
                </a:lnTo>
                <a:lnTo>
                  <a:pt x="807" y="1957"/>
                </a:lnTo>
                <a:lnTo>
                  <a:pt x="800" y="1970"/>
                </a:lnTo>
                <a:lnTo>
                  <a:pt x="616" y="2175"/>
                </a:lnTo>
                <a:lnTo>
                  <a:pt x="606" y="2183"/>
                </a:lnTo>
                <a:lnTo>
                  <a:pt x="594" y="2188"/>
                </a:lnTo>
                <a:lnTo>
                  <a:pt x="581" y="2191"/>
                </a:lnTo>
                <a:lnTo>
                  <a:pt x="567" y="2187"/>
                </a:lnTo>
                <a:lnTo>
                  <a:pt x="553" y="2180"/>
                </a:lnTo>
                <a:lnTo>
                  <a:pt x="439" y="2088"/>
                </a:lnTo>
                <a:lnTo>
                  <a:pt x="430" y="2078"/>
                </a:lnTo>
                <a:lnTo>
                  <a:pt x="423" y="2065"/>
                </a:lnTo>
                <a:lnTo>
                  <a:pt x="422" y="2052"/>
                </a:lnTo>
                <a:lnTo>
                  <a:pt x="425" y="2038"/>
                </a:lnTo>
                <a:lnTo>
                  <a:pt x="432" y="2024"/>
                </a:lnTo>
                <a:lnTo>
                  <a:pt x="442" y="2015"/>
                </a:lnTo>
                <a:lnTo>
                  <a:pt x="456" y="2010"/>
                </a:lnTo>
                <a:lnTo>
                  <a:pt x="470" y="2007"/>
                </a:lnTo>
                <a:lnTo>
                  <a:pt x="484" y="2011"/>
                </a:lnTo>
                <a:lnTo>
                  <a:pt x="496" y="2018"/>
                </a:lnTo>
                <a:lnTo>
                  <a:pt x="576" y="2082"/>
                </a:lnTo>
                <a:lnTo>
                  <a:pt x="731" y="1909"/>
                </a:lnTo>
                <a:lnTo>
                  <a:pt x="742" y="1899"/>
                </a:lnTo>
                <a:lnTo>
                  <a:pt x="755" y="1895"/>
                </a:lnTo>
                <a:lnTo>
                  <a:pt x="769" y="1894"/>
                </a:lnTo>
                <a:close/>
                <a:moveTo>
                  <a:pt x="944" y="1588"/>
                </a:moveTo>
                <a:lnTo>
                  <a:pt x="1738" y="1588"/>
                </a:lnTo>
                <a:lnTo>
                  <a:pt x="1754" y="1590"/>
                </a:lnTo>
                <a:lnTo>
                  <a:pt x="1768" y="1597"/>
                </a:lnTo>
                <a:lnTo>
                  <a:pt x="1778" y="1608"/>
                </a:lnTo>
                <a:lnTo>
                  <a:pt x="1786" y="1621"/>
                </a:lnTo>
                <a:lnTo>
                  <a:pt x="1788" y="1637"/>
                </a:lnTo>
                <a:lnTo>
                  <a:pt x="1788" y="1687"/>
                </a:lnTo>
                <a:lnTo>
                  <a:pt x="1786" y="1702"/>
                </a:lnTo>
                <a:lnTo>
                  <a:pt x="1778" y="1716"/>
                </a:lnTo>
                <a:lnTo>
                  <a:pt x="1768" y="1727"/>
                </a:lnTo>
                <a:lnTo>
                  <a:pt x="1754" y="1734"/>
                </a:lnTo>
                <a:lnTo>
                  <a:pt x="1738" y="1736"/>
                </a:lnTo>
                <a:lnTo>
                  <a:pt x="944" y="1736"/>
                </a:lnTo>
                <a:lnTo>
                  <a:pt x="928" y="1734"/>
                </a:lnTo>
                <a:lnTo>
                  <a:pt x="914" y="1727"/>
                </a:lnTo>
                <a:lnTo>
                  <a:pt x="904" y="1716"/>
                </a:lnTo>
                <a:lnTo>
                  <a:pt x="896" y="1702"/>
                </a:lnTo>
                <a:lnTo>
                  <a:pt x="894" y="1687"/>
                </a:lnTo>
                <a:lnTo>
                  <a:pt x="894" y="1637"/>
                </a:lnTo>
                <a:lnTo>
                  <a:pt x="896" y="1621"/>
                </a:lnTo>
                <a:lnTo>
                  <a:pt x="904" y="1608"/>
                </a:lnTo>
                <a:lnTo>
                  <a:pt x="914" y="1597"/>
                </a:lnTo>
                <a:lnTo>
                  <a:pt x="928" y="1590"/>
                </a:lnTo>
                <a:lnTo>
                  <a:pt x="944" y="1588"/>
                </a:lnTo>
                <a:close/>
                <a:moveTo>
                  <a:pt x="769" y="1472"/>
                </a:moveTo>
                <a:lnTo>
                  <a:pt x="783" y="1475"/>
                </a:lnTo>
                <a:lnTo>
                  <a:pt x="795" y="1483"/>
                </a:lnTo>
                <a:lnTo>
                  <a:pt x="805" y="1494"/>
                </a:lnTo>
                <a:lnTo>
                  <a:pt x="810" y="1508"/>
                </a:lnTo>
                <a:lnTo>
                  <a:pt x="810" y="1521"/>
                </a:lnTo>
                <a:lnTo>
                  <a:pt x="807" y="1535"/>
                </a:lnTo>
                <a:lnTo>
                  <a:pt x="800" y="1548"/>
                </a:lnTo>
                <a:lnTo>
                  <a:pt x="616" y="1753"/>
                </a:lnTo>
                <a:lnTo>
                  <a:pt x="606" y="1761"/>
                </a:lnTo>
                <a:lnTo>
                  <a:pt x="594" y="1767"/>
                </a:lnTo>
                <a:lnTo>
                  <a:pt x="581" y="1769"/>
                </a:lnTo>
                <a:lnTo>
                  <a:pt x="567" y="1765"/>
                </a:lnTo>
                <a:lnTo>
                  <a:pt x="553" y="1758"/>
                </a:lnTo>
                <a:lnTo>
                  <a:pt x="439" y="1667"/>
                </a:lnTo>
                <a:lnTo>
                  <a:pt x="430" y="1656"/>
                </a:lnTo>
                <a:lnTo>
                  <a:pt x="423" y="1643"/>
                </a:lnTo>
                <a:lnTo>
                  <a:pt x="422" y="1630"/>
                </a:lnTo>
                <a:lnTo>
                  <a:pt x="425" y="1615"/>
                </a:lnTo>
                <a:lnTo>
                  <a:pt x="432" y="1602"/>
                </a:lnTo>
                <a:lnTo>
                  <a:pt x="442" y="1593"/>
                </a:lnTo>
                <a:lnTo>
                  <a:pt x="456" y="1588"/>
                </a:lnTo>
                <a:lnTo>
                  <a:pt x="470" y="1586"/>
                </a:lnTo>
                <a:lnTo>
                  <a:pt x="484" y="1589"/>
                </a:lnTo>
                <a:lnTo>
                  <a:pt x="496" y="1596"/>
                </a:lnTo>
                <a:lnTo>
                  <a:pt x="576" y="1660"/>
                </a:lnTo>
                <a:lnTo>
                  <a:pt x="731" y="1487"/>
                </a:lnTo>
                <a:lnTo>
                  <a:pt x="742" y="1477"/>
                </a:lnTo>
                <a:lnTo>
                  <a:pt x="755" y="1473"/>
                </a:lnTo>
                <a:lnTo>
                  <a:pt x="769" y="1472"/>
                </a:lnTo>
                <a:close/>
                <a:moveTo>
                  <a:pt x="944" y="1140"/>
                </a:moveTo>
                <a:lnTo>
                  <a:pt x="1738" y="1140"/>
                </a:lnTo>
                <a:lnTo>
                  <a:pt x="1754" y="1144"/>
                </a:lnTo>
                <a:lnTo>
                  <a:pt x="1768" y="1150"/>
                </a:lnTo>
                <a:lnTo>
                  <a:pt x="1778" y="1162"/>
                </a:lnTo>
                <a:lnTo>
                  <a:pt x="1786" y="1175"/>
                </a:lnTo>
                <a:lnTo>
                  <a:pt x="1788" y="1190"/>
                </a:lnTo>
                <a:lnTo>
                  <a:pt x="1788" y="1240"/>
                </a:lnTo>
                <a:lnTo>
                  <a:pt x="1786" y="1255"/>
                </a:lnTo>
                <a:lnTo>
                  <a:pt x="1778" y="1269"/>
                </a:lnTo>
                <a:lnTo>
                  <a:pt x="1768" y="1280"/>
                </a:lnTo>
                <a:lnTo>
                  <a:pt x="1754" y="1287"/>
                </a:lnTo>
                <a:lnTo>
                  <a:pt x="1738" y="1290"/>
                </a:lnTo>
                <a:lnTo>
                  <a:pt x="944" y="1290"/>
                </a:lnTo>
                <a:lnTo>
                  <a:pt x="928" y="1287"/>
                </a:lnTo>
                <a:lnTo>
                  <a:pt x="914" y="1280"/>
                </a:lnTo>
                <a:lnTo>
                  <a:pt x="904" y="1269"/>
                </a:lnTo>
                <a:lnTo>
                  <a:pt x="896" y="1255"/>
                </a:lnTo>
                <a:lnTo>
                  <a:pt x="894" y="1240"/>
                </a:lnTo>
                <a:lnTo>
                  <a:pt x="894" y="1190"/>
                </a:lnTo>
                <a:lnTo>
                  <a:pt x="896" y="1175"/>
                </a:lnTo>
                <a:lnTo>
                  <a:pt x="904" y="1162"/>
                </a:lnTo>
                <a:lnTo>
                  <a:pt x="914" y="1150"/>
                </a:lnTo>
                <a:lnTo>
                  <a:pt x="928" y="1144"/>
                </a:lnTo>
                <a:lnTo>
                  <a:pt x="944" y="1140"/>
                </a:lnTo>
                <a:close/>
                <a:moveTo>
                  <a:pt x="769" y="1030"/>
                </a:moveTo>
                <a:lnTo>
                  <a:pt x="783" y="1034"/>
                </a:lnTo>
                <a:lnTo>
                  <a:pt x="795" y="1042"/>
                </a:lnTo>
                <a:lnTo>
                  <a:pt x="805" y="1053"/>
                </a:lnTo>
                <a:lnTo>
                  <a:pt x="810" y="1066"/>
                </a:lnTo>
                <a:lnTo>
                  <a:pt x="810" y="1081"/>
                </a:lnTo>
                <a:lnTo>
                  <a:pt x="807" y="1094"/>
                </a:lnTo>
                <a:lnTo>
                  <a:pt x="800" y="1106"/>
                </a:lnTo>
                <a:lnTo>
                  <a:pt x="616" y="1312"/>
                </a:lnTo>
                <a:lnTo>
                  <a:pt x="606" y="1320"/>
                </a:lnTo>
                <a:lnTo>
                  <a:pt x="594" y="1326"/>
                </a:lnTo>
                <a:lnTo>
                  <a:pt x="581" y="1327"/>
                </a:lnTo>
                <a:lnTo>
                  <a:pt x="567" y="1325"/>
                </a:lnTo>
                <a:lnTo>
                  <a:pt x="553" y="1317"/>
                </a:lnTo>
                <a:lnTo>
                  <a:pt x="439" y="1226"/>
                </a:lnTo>
                <a:lnTo>
                  <a:pt x="430" y="1215"/>
                </a:lnTo>
                <a:lnTo>
                  <a:pt x="423" y="1202"/>
                </a:lnTo>
                <a:lnTo>
                  <a:pt x="422" y="1188"/>
                </a:lnTo>
                <a:lnTo>
                  <a:pt x="425" y="1174"/>
                </a:lnTo>
                <a:lnTo>
                  <a:pt x="432" y="1162"/>
                </a:lnTo>
                <a:lnTo>
                  <a:pt x="442" y="1152"/>
                </a:lnTo>
                <a:lnTo>
                  <a:pt x="456" y="1146"/>
                </a:lnTo>
                <a:lnTo>
                  <a:pt x="470" y="1145"/>
                </a:lnTo>
                <a:lnTo>
                  <a:pt x="484" y="1147"/>
                </a:lnTo>
                <a:lnTo>
                  <a:pt x="496" y="1154"/>
                </a:lnTo>
                <a:lnTo>
                  <a:pt x="576" y="1218"/>
                </a:lnTo>
                <a:lnTo>
                  <a:pt x="731" y="1046"/>
                </a:lnTo>
                <a:lnTo>
                  <a:pt x="742" y="1036"/>
                </a:lnTo>
                <a:lnTo>
                  <a:pt x="755" y="1031"/>
                </a:lnTo>
                <a:lnTo>
                  <a:pt x="769" y="1030"/>
                </a:lnTo>
                <a:close/>
                <a:moveTo>
                  <a:pt x="150" y="347"/>
                </a:moveTo>
                <a:lnTo>
                  <a:pt x="552" y="347"/>
                </a:lnTo>
                <a:lnTo>
                  <a:pt x="548" y="372"/>
                </a:lnTo>
                <a:lnTo>
                  <a:pt x="547" y="399"/>
                </a:lnTo>
                <a:lnTo>
                  <a:pt x="550" y="439"/>
                </a:lnTo>
                <a:lnTo>
                  <a:pt x="559" y="477"/>
                </a:lnTo>
                <a:lnTo>
                  <a:pt x="574" y="511"/>
                </a:lnTo>
                <a:lnTo>
                  <a:pt x="594" y="544"/>
                </a:lnTo>
                <a:lnTo>
                  <a:pt x="618" y="572"/>
                </a:lnTo>
                <a:lnTo>
                  <a:pt x="648" y="598"/>
                </a:lnTo>
                <a:lnTo>
                  <a:pt x="681" y="618"/>
                </a:lnTo>
                <a:lnTo>
                  <a:pt x="715" y="632"/>
                </a:lnTo>
                <a:lnTo>
                  <a:pt x="753" y="642"/>
                </a:lnTo>
                <a:lnTo>
                  <a:pt x="793" y="645"/>
                </a:lnTo>
                <a:lnTo>
                  <a:pt x="1442" y="645"/>
                </a:lnTo>
                <a:lnTo>
                  <a:pt x="1482" y="642"/>
                </a:lnTo>
                <a:lnTo>
                  <a:pt x="1520" y="632"/>
                </a:lnTo>
                <a:lnTo>
                  <a:pt x="1555" y="618"/>
                </a:lnTo>
                <a:lnTo>
                  <a:pt x="1588" y="597"/>
                </a:lnTo>
                <a:lnTo>
                  <a:pt x="1616" y="572"/>
                </a:lnTo>
                <a:lnTo>
                  <a:pt x="1641" y="543"/>
                </a:lnTo>
                <a:lnTo>
                  <a:pt x="1661" y="510"/>
                </a:lnTo>
                <a:lnTo>
                  <a:pt x="1676" y="475"/>
                </a:lnTo>
                <a:lnTo>
                  <a:pt x="1686" y="436"/>
                </a:lnTo>
                <a:lnTo>
                  <a:pt x="1689" y="396"/>
                </a:lnTo>
                <a:lnTo>
                  <a:pt x="1688" y="371"/>
                </a:lnTo>
                <a:lnTo>
                  <a:pt x="1683" y="347"/>
                </a:lnTo>
                <a:lnTo>
                  <a:pt x="1987" y="347"/>
                </a:lnTo>
                <a:lnTo>
                  <a:pt x="2029" y="349"/>
                </a:lnTo>
                <a:lnTo>
                  <a:pt x="2067" y="356"/>
                </a:lnTo>
                <a:lnTo>
                  <a:pt x="2101" y="366"/>
                </a:lnTo>
                <a:lnTo>
                  <a:pt x="2132" y="379"/>
                </a:lnTo>
                <a:lnTo>
                  <a:pt x="2159" y="396"/>
                </a:lnTo>
                <a:lnTo>
                  <a:pt x="2182" y="416"/>
                </a:lnTo>
                <a:lnTo>
                  <a:pt x="2201" y="438"/>
                </a:lnTo>
                <a:lnTo>
                  <a:pt x="2215" y="462"/>
                </a:lnTo>
                <a:lnTo>
                  <a:pt x="2226" y="488"/>
                </a:lnTo>
                <a:lnTo>
                  <a:pt x="2233" y="517"/>
                </a:lnTo>
                <a:lnTo>
                  <a:pt x="2235" y="546"/>
                </a:lnTo>
                <a:lnTo>
                  <a:pt x="2235" y="2036"/>
                </a:lnTo>
                <a:lnTo>
                  <a:pt x="2210" y="2035"/>
                </a:lnTo>
                <a:lnTo>
                  <a:pt x="2186" y="2034"/>
                </a:lnTo>
                <a:lnTo>
                  <a:pt x="2118" y="2037"/>
                </a:lnTo>
                <a:lnTo>
                  <a:pt x="2051" y="2045"/>
                </a:lnTo>
                <a:lnTo>
                  <a:pt x="1987" y="2060"/>
                </a:lnTo>
                <a:lnTo>
                  <a:pt x="1987" y="893"/>
                </a:lnTo>
                <a:lnTo>
                  <a:pt x="249" y="893"/>
                </a:lnTo>
                <a:lnTo>
                  <a:pt x="249" y="2876"/>
                </a:lnTo>
                <a:lnTo>
                  <a:pt x="1394" y="2876"/>
                </a:lnTo>
                <a:lnTo>
                  <a:pt x="1400" y="2942"/>
                </a:lnTo>
                <a:lnTo>
                  <a:pt x="1412" y="3005"/>
                </a:lnTo>
                <a:lnTo>
                  <a:pt x="1429" y="3066"/>
                </a:lnTo>
                <a:lnTo>
                  <a:pt x="1450" y="3125"/>
                </a:lnTo>
                <a:lnTo>
                  <a:pt x="199" y="3125"/>
                </a:lnTo>
                <a:lnTo>
                  <a:pt x="163" y="3122"/>
                </a:lnTo>
                <a:lnTo>
                  <a:pt x="130" y="3112"/>
                </a:lnTo>
                <a:lnTo>
                  <a:pt x="99" y="3097"/>
                </a:lnTo>
                <a:lnTo>
                  <a:pt x="71" y="3079"/>
                </a:lnTo>
                <a:lnTo>
                  <a:pt x="47" y="3054"/>
                </a:lnTo>
                <a:lnTo>
                  <a:pt x="27" y="3027"/>
                </a:lnTo>
                <a:lnTo>
                  <a:pt x="13" y="2995"/>
                </a:lnTo>
                <a:lnTo>
                  <a:pt x="3" y="2962"/>
                </a:lnTo>
                <a:lnTo>
                  <a:pt x="0" y="2926"/>
                </a:lnTo>
                <a:lnTo>
                  <a:pt x="0" y="546"/>
                </a:lnTo>
                <a:lnTo>
                  <a:pt x="3" y="513"/>
                </a:lnTo>
                <a:lnTo>
                  <a:pt x="9" y="483"/>
                </a:lnTo>
                <a:lnTo>
                  <a:pt x="21" y="455"/>
                </a:lnTo>
                <a:lnTo>
                  <a:pt x="36" y="428"/>
                </a:lnTo>
                <a:lnTo>
                  <a:pt x="53" y="405"/>
                </a:lnTo>
                <a:lnTo>
                  <a:pt x="71" y="385"/>
                </a:lnTo>
                <a:lnTo>
                  <a:pt x="91" y="369"/>
                </a:lnTo>
                <a:lnTo>
                  <a:pt x="111" y="358"/>
                </a:lnTo>
                <a:lnTo>
                  <a:pt x="131" y="349"/>
                </a:lnTo>
                <a:lnTo>
                  <a:pt x="150" y="347"/>
                </a:lnTo>
                <a:close/>
                <a:moveTo>
                  <a:pt x="1118" y="99"/>
                </a:moveTo>
                <a:lnTo>
                  <a:pt x="1098" y="102"/>
                </a:lnTo>
                <a:lnTo>
                  <a:pt x="1080" y="109"/>
                </a:lnTo>
                <a:lnTo>
                  <a:pt x="1065" y="121"/>
                </a:lnTo>
                <a:lnTo>
                  <a:pt x="1053" y="136"/>
                </a:lnTo>
                <a:lnTo>
                  <a:pt x="1046" y="154"/>
                </a:lnTo>
                <a:lnTo>
                  <a:pt x="1043" y="174"/>
                </a:lnTo>
                <a:lnTo>
                  <a:pt x="1046" y="194"/>
                </a:lnTo>
                <a:lnTo>
                  <a:pt x="1053" y="211"/>
                </a:lnTo>
                <a:lnTo>
                  <a:pt x="1065" y="226"/>
                </a:lnTo>
                <a:lnTo>
                  <a:pt x="1080" y="238"/>
                </a:lnTo>
                <a:lnTo>
                  <a:pt x="1098" y="245"/>
                </a:lnTo>
                <a:lnTo>
                  <a:pt x="1118" y="248"/>
                </a:lnTo>
                <a:lnTo>
                  <a:pt x="1138" y="245"/>
                </a:lnTo>
                <a:lnTo>
                  <a:pt x="1156" y="238"/>
                </a:lnTo>
                <a:lnTo>
                  <a:pt x="1170" y="226"/>
                </a:lnTo>
                <a:lnTo>
                  <a:pt x="1182" y="211"/>
                </a:lnTo>
                <a:lnTo>
                  <a:pt x="1189" y="194"/>
                </a:lnTo>
                <a:lnTo>
                  <a:pt x="1193" y="174"/>
                </a:lnTo>
                <a:lnTo>
                  <a:pt x="1189" y="154"/>
                </a:lnTo>
                <a:lnTo>
                  <a:pt x="1182" y="136"/>
                </a:lnTo>
                <a:lnTo>
                  <a:pt x="1170" y="121"/>
                </a:lnTo>
                <a:lnTo>
                  <a:pt x="1156" y="109"/>
                </a:lnTo>
                <a:lnTo>
                  <a:pt x="1138" y="102"/>
                </a:lnTo>
                <a:lnTo>
                  <a:pt x="1118" y="99"/>
                </a:lnTo>
                <a:close/>
                <a:moveTo>
                  <a:pt x="1116" y="0"/>
                </a:moveTo>
                <a:lnTo>
                  <a:pt x="1120" y="0"/>
                </a:lnTo>
                <a:lnTo>
                  <a:pt x="1150" y="3"/>
                </a:lnTo>
                <a:lnTo>
                  <a:pt x="1180" y="11"/>
                </a:lnTo>
                <a:lnTo>
                  <a:pt x="1206" y="23"/>
                </a:lnTo>
                <a:lnTo>
                  <a:pt x="1230" y="40"/>
                </a:lnTo>
                <a:lnTo>
                  <a:pt x="1252" y="61"/>
                </a:lnTo>
                <a:lnTo>
                  <a:pt x="1268" y="85"/>
                </a:lnTo>
                <a:lnTo>
                  <a:pt x="1281" y="112"/>
                </a:lnTo>
                <a:lnTo>
                  <a:pt x="1288" y="141"/>
                </a:lnTo>
                <a:lnTo>
                  <a:pt x="1292" y="171"/>
                </a:lnTo>
                <a:lnTo>
                  <a:pt x="1292" y="174"/>
                </a:lnTo>
                <a:lnTo>
                  <a:pt x="1294" y="194"/>
                </a:lnTo>
                <a:lnTo>
                  <a:pt x="1302" y="211"/>
                </a:lnTo>
                <a:lnTo>
                  <a:pt x="1314" y="226"/>
                </a:lnTo>
                <a:lnTo>
                  <a:pt x="1328" y="238"/>
                </a:lnTo>
                <a:lnTo>
                  <a:pt x="1345" y="245"/>
                </a:lnTo>
                <a:lnTo>
                  <a:pt x="1365" y="248"/>
                </a:lnTo>
                <a:lnTo>
                  <a:pt x="1442" y="248"/>
                </a:lnTo>
                <a:lnTo>
                  <a:pt x="1472" y="251"/>
                </a:lnTo>
                <a:lnTo>
                  <a:pt x="1499" y="260"/>
                </a:lnTo>
                <a:lnTo>
                  <a:pt x="1524" y="274"/>
                </a:lnTo>
                <a:lnTo>
                  <a:pt x="1547" y="291"/>
                </a:lnTo>
                <a:lnTo>
                  <a:pt x="1564" y="312"/>
                </a:lnTo>
                <a:lnTo>
                  <a:pt x="1578" y="338"/>
                </a:lnTo>
                <a:lnTo>
                  <a:pt x="1587" y="366"/>
                </a:lnTo>
                <a:lnTo>
                  <a:pt x="1590" y="396"/>
                </a:lnTo>
                <a:lnTo>
                  <a:pt x="1590" y="399"/>
                </a:lnTo>
                <a:lnTo>
                  <a:pt x="1587" y="428"/>
                </a:lnTo>
                <a:lnTo>
                  <a:pt x="1578" y="456"/>
                </a:lnTo>
                <a:lnTo>
                  <a:pt x="1564" y="481"/>
                </a:lnTo>
                <a:lnTo>
                  <a:pt x="1547" y="503"/>
                </a:lnTo>
                <a:lnTo>
                  <a:pt x="1524" y="521"/>
                </a:lnTo>
                <a:lnTo>
                  <a:pt x="1499" y="534"/>
                </a:lnTo>
                <a:lnTo>
                  <a:pt x="1472" y="543"/>
                </a:lnTo>
                <a:lnTo>
                  <a:pt x="1442" y="546"/>
                </a:lnTo>
                <a:lnTo>
                  <a:pt x="793" y="546"/>
                </a:lnTo>
                <a:lnTo>
                  <a:pt x="764" y="543"/>
                </a:lnTo>
                <a:lnTo>
                  <a:pt x="736" y="534"/>
                </a:lnTo>
                <a:lnTo>
                  <a:pt x="711" y="521"/>
                </a:lnTo>
                <a:lnTo>
                  <a:pt x="689" y="503"/>
                </a:lnTo>
                <a:lnTo>
                  <a:pt x="671" y="481"/>
                </a:lnTo>
                <a:lnTo>
                  <a:pt x="657" y="456"/>
                </a:lnTo>
                <a:lnTo>
                  <a:pt x="649" y="428"/>
                </a:lnTo>
                <a:lnTo>
                  <a:pt x="646" y="399"/>
                </a:lnTo>
                <a:lnTo>
                  <a:pt x="646" y="396"/>
                </a:lnTo>
                <a:lnTo>
                  <a:pt x="649" y="366"/>
                </a:lnTo>
                <a:lnTo>
                  <a:pt x="657" y="338"/>
                </a:lnTo>
                <a:lnTo>
                  <a:pt x="671" y="312"/>
                </a:lnTo>
                <a:lnTo>
                  <a:pt x="689" y="291"/>
                </a:lnTo>
                <a:lnTo>
                  <a:pt x="711" y="274"/>
                </a:lnTo>
                <a:lnTo>
                  <a:pt x="736" y="260"/>
                </a:lnTo>
                <a:lnTo>
                  <a:pt x="764" y="251"/>
                </a:lnTo>
                <a:lnTo>
                  <a:pt x="793" y="248"/>
                </a:lnTo>
                <a:lnTo>
                  <a:pt x="870" y="248"/>
                </a:lnTo>
                <a:lnTo>
                  <a:pt x="889" y="245"/>
                </a:lnTo>
                <a:lnTo>
                  <a:pt x="907" y="238"/>
                </a:lnTo>
                <a:lnTo>
                  <a:pt x="922" y="226"/>
                </a:lnTo>
                <a:lnTo>
                  <a:pt x="933" y="211"/>
                </a:lnTo>
                <a:lnTo>
                  <a:pt x="941" y="194"/>
                </a:lnTo>
                <a:lnTo>
                  <a:pt x="944" y="174"/>
                </a:lnTo>
                <a:lnTo>
                  <a:pt x="944" y="171"/>
                </a:lnTo>
                <a:lnTo>
                  <a:pt x="947" y="141"/>
                </a:lnTo>
                <a:lnTo>
                  <a:pt x="954" y="112"/>
                </a:lnTo>
                <a:lnTo>
                  <a:pt x="967" y="85"/>
                </a:lnTo>
                <a:lnTo>
                  <a:pt x="984" y="61"/>
                </a:lnTo>
                <a:lnTo>
                  <a:pt x="1005" y="40"/>
                </a:lnTo>
                <a:lnTo>
                  <a:pt x="1029" y="23"/>
                </a:lnTo>
                <a:lnTo>
                  <a:pt x="1056" y="11"/>
                </a:lnTo>
                <a:lnTo>
                  <a:pt x="1085" y="3"/>
                </a:lnTo>
                <a:lnTo>
                  <a:pt x="1116" y="0"/>
                </a:lnTo>
                <a:close/>
              </a:path>
            </a:pathLst>
          </a:custGeom>
          <a:noFill/>
          <a:ln w="0">
            <a:solidFill>
              <a:schemeClr val="bg1">
                <a:lumMod val="8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23E5525-99F9-4438-BF24-68E51D785785}"/>
              </a:ext>
            </a:extLst>
          </p:cNvPr>
          <p:cNvSpPr/>
          <p:nvPr/>
        </p:nvSpPr>
        <p:spPr>
          <a:xfrm>
            <a:off x="950284" y="254663"/>
            <a:ext cx="548478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chemeClr val="bg1">
                    <a:lumMod val="85000"/>
                  </a:schemeClr>
                </a:solidFill>
              </a:rPr>
              <a:t>기대효과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8FCD7E7C-A22A-4FC5-97A9-0DF6861F330F}"/>
              </a:ext>
            </a:extLst>
          </p:cNvPr>
          <p:cNvSpPr/>
          <p:nvPr/>
        </p:nvSpPr>
        <p:spPr>
          <a:xfrm>
            <a:off x="6180767" y="1455565"/>
            <a:ext cx="3367984" cy="2235098"/>
          </a:xfrm>
          <a:prstGeom prst="roundRect">
            <a:avLst>
              <a:gd name="adj" fmla="val 10000"/>
            </a:avLst>
          </a:prstGeom>
          <a:solidFill>
            <a:srgbClr val="FF6699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3">
              <a:hueOff val="0"/>
              <a:satOff val="0"/>
              <a:lumOff val="0"/>
              <a:alphaOff val="0"/>
            </a:schemeClr>
          </a:fillRef>
          <a:effectRef idx="3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F4232471-CBEF-488E-96F0-C53D42B2DD4A}"/>
              </a:ext>
            </a:extLst>
          </p:cNvPr>
          <p:cNvSpPr/>
          <p:nvPr/>
        </p:nvSpPr>
        <p:spPr>
          <a:xfrm>
            <a:off x="2127654" y="1455564"/>
            <a:ext cx="3367984" cy="2235099"/>
          </a:xfrm>
          <a:prstGeom prst="roundRect">
            <a:avLst>
              <a:gd name="adj" fmla="val 10000"/>
            </a:avLst>
          </a:prstGeom>
          <a:solidFill>
            <a:srgbClr val="FF6699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3">
              <a:hueOff val="0"/>
              <a:satOff val="0"/>
              <a:lumOff val="0"/>
              <a:alphaOff val="0"/>
            </a:schemeClr>
          </a:fillRef>
          <a:effectRef idx="3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53CA560F-4660-43C8-967F-989A63D54BF1}"/>
              </a:ext>
            </a:extLst>
          </p:cNvPr>
          <p:cNvSpPr/>
          <p:nvPr/>
        </p:nvSpPr>
        <p:spPr>
          <a:xfrm>
            <a:off x="4153389" y="4060690"/>
            <a:ext cx="3367984" cy="2235099"/>
          </a:xfrm>
          <a:prstGeom prst="roundRect">
            <a:avLst>
              <a:gd name="adj" fmla="val 10000"/>
            </a:avLst>
          </a:prstGeom>
          <a:solidFill>
            <a:srgbClr val="FF6699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3">
              <a:hueOff val="0"/>
              <a:satOff val="0"/>
              <a:lumOff val="0"/>
              <a:alphaOff val="0"/>
            </a:schemeClr>
          </a:fillRef>
          <a:effectRef idx="3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884289-8943-45A9-8CDF-8827157F056C}"/>
              </a:ext>
            </a:extLst>
          </p:cNvPr>
          <p:cNvSpPr txBox="1"/>
          <p:nvPr/>
        </p:nvSpPr>
        <p:spPr>
          <a:xfrm>
            <a:off x="2380010" y="1962697"/>
            <a:ext cx="28632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ko-KR" altLang="en-US" b="1" dirty="0">
                <a:solidFill>
                  <a:schemeClr val="bg1"/>
                </a:solidFill>
                <a:cs typeface="Aharoni" panose="02010803020104030203" pitchFamily="2" charset="-79"/>
              </a:rPr>
              <a:t>기존의 방식보다 효과적인 시간을 사용함으로 액상 모기약의 유해성을 줄일 수 있다</a:t>
            </a:r>
            <a:r>
              <a:rPr lang="en-US" altLang="ko-KR" b="1" dirty="0">
                <a:solidFill>
                  <a:schemeClr val="bg1"/>
                </a:solidFill>
                <a:cs typeface="Aharoni" panose="02010803020104030203" pitchFamily="2" charset="-79"/>
              </a:rPr>
              <a:t>.</a:t>
            </a:r>
            <a:r>
              <a:rPr lang="en-US" altLang="ko-KR" dirty="0">
                <a:solidFill>
                  <a:srgbClr val="404257"/>
                </a:solidFill>
                <a:cs typeface="Aharoni" panose="02010803020104030203" pitchFamily="2" charset="-79"/>
              </a:rPr>
              <a:t> 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322B79-CB97-4C93-BBEA-CDC48D13183E}"/>
              </a:ext>
            </a:extLst>
          </p:cNvPr>
          <p:cNvSpPr txBox="1"/>
          <p:nvPr/>
        </p:nvSpPr>
        <p:spPr>
          <a:xfrm>
            <a:off x="6265533" y="1825592"/>
            <a:ext cx="319845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ko-KR" altLang="en-US" b="1" dirty="0">
                <a:solidFill>
                  <a:schemeClr val="bg1"/>
                </a:solidFill>
                <a:cs typeface="Aharoni" panose="02010803020104030203" pitchFamily="2" charset="-79"/>
              </a:rPr>
              <a:t>디바이스의 응용을 통해</a:t>
            </a:r>
            <a:endParaRPr lang="en-US" altLang="ko-KR" b="1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 lvl="0" algn="ctr"/>
            <a:r>
              <a:rPr lang="ko-KR" altLang="en-US" b="1" dirty="0">
                <a:solidFill>
                  <a:schemeClr val="bg1"/>
                </a:solidFill>
                <a:cs typeface="Aharoni" panose="02010803020104030203" pitchFamily="2" charset="-79"/>
              </a:rPr>
              <a:t>주파수대역을 이용하여</a:t>
            </a:r>
            <a:endParaRPr lang="en-US" altLang="ko-KR" b="1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 lvl="0" algn="ctr"/>
            <a:r>
              <a:rPr lang="ko-KR" altLang="en-US" b="1" dirty="0">
                <a:solidFill>
                  <a:schemeClr val="bg1"/>
                </a:solidFill>
                <a:cs typeface="Aharoni" panose="02010803020104030203" pitchFamily="2" charset="-79"/>
              </a:rPr>
              <a:t>다른 기능으로 활용 가능하며</a:t>
            </a:r>
            <a:endParaRPr lang="en-US" altLang="ko-KR" b="1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 lvl="0" algn="ctr"/>
            <a:r>
              <a:rPr lang="ko-KR" altLang="en-US" b="1" dirty="0">
                <a:solidFill>
                  <a:schemeClr val="bg1"/>
                </a:solidFill>
                <a:cs typeface="Aharoni" panose="02010803020104030203" pitchFamily="2" charset="-79"/>
              </a:rPr>
              <a:t>스마트 콘센트 등의 기능도 </a:t>
            </a:r>
            <a:endParaRPr lang="en-US" altLang="ko-KR" b="1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 lvl="0" algn="ctr"/>
            <a:r>
              <a:rPr lang="ko-KR" altLang="en-US" b="1" dirty="0">
                <a:solidFill>
                  <a:schemeClr val="bg1"/>
                </a:solidFill>
                <a:cs typeface="Aharoni" panose="02010803020104030203" pitchFamily="2" charset="-79"/>
              </a:rPr>
              <a:t>사용 가능하다</a:t>
            </a:r>
            <a:r>
              <a:rPr lang="en-US" altLang="ko-KR" b="1" dirty="0">
                <a:solidFill>
                  <a:schemeClr val="bg1"/>
                </a:solidFill>
                <a:cs typeface="Aharoni" panose="02010803020104030203" pitchFamily="2" charset="-79"/>
              </a:rPr>
              <a:t>.</a:t>
            </a:r>
            <a:endParaRPr lang="ko-KR" altLang="en-US" b="1" dirty="0"/>
          </a:p>
          <a:p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B0388DA-48E6-46C3-9ABD-EEF2DD6968E1}"/>
              </a:ext>
            </a:extLst>
          </p:cNvPr>
          <p:cNvSpPr txBox="1"/>
          <p:nvPr/>
        </p:nvSpPr>
        <p:spPr>
          <a:xfrm>
            <a:off x="4498108" y="4655689"/>
            <a:ext cx="26785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ko-KR" altLang="en-US" b="1" dirty="0">
                <a:solidFill>
                  <a:schemeClr val="bg1"/>
                </a:solidFill>
              </a:rPr>
              <a:t>모기 걱정 없이</a:t>
            </a:r>
            <a:endParaRPr lang="en-US" altLang="ko-KR" b="1" dirty="0">
              <a:solidFill>
                <a:schemeClr val="bg1"/>
              </a:solidFill>
            </a:endParaRPr>
          </a:p>
          <a:p>
            <a:pPr lvl="0" algn="ctr"/>
            <a:r>
              <a:rPr lang="ko-KR" altLang="en-US" b="1" dirty="0">
                <a:solidFill>
                  <a:schemeClr val="bg1"/>
                </a:solidFill>
              </a:rPr>
              <a:t>편안하고 안락한 집으로 </a:t>
            </a:r>
            <a:endParaRPr lang="en-US" altLang="ko-KR" b="1" dirty="0">
              <a:solidFill>
                <a:schemeClr val="bg1"/>
              </a:solidFill>
            </a:endParaRPr>
          </a:p>
          <a:p>
            <a:pPr lvl="0" algn="ctr"/>
            <a:r>
              <a:rPr lang="ko-KR" altLang="en-US" b="1" dirty="0">
                <a:solidFill>
                  <a:schemeClr val="bg1"/>
                </a:solidFill>
              </a:rPr>
              <a:t>귀가가 가능하다</a:t>
            </a:r>
            <a:r>
              <a:rPr lang="en-US" altLang="ko-KR" b="1" dirty="0">
                <a:solidFill>
                  <a:schemeClr val="bg1"/>
                </a:solidFill>
              </a:rPr>
              <a:t>.</a:t>
            </a:r>
            <a:r>
              <a:rPr lang="ko-KR" altLang="en-US" b="1" dirty="0">
                <a:solidFill>
                  <a:schemeClr val="bg1"/>
                </a:solidFill>
              </a:rPr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552026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2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698FBAD-0167-4F6F-B8B3-D40ED5FD2567}"/>
              </a:ext>
            </a:extLst>
          </p:cNvPr>
          <p:cNvSpPr txBox="1"/>
          <p:nvPr/>
        </p:nvSpPr>
        <p:spPr>
          <a:xfrm>
            <a:off x="4836908" y="2869366"/>
            <a:ext cx="21703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i="1" dirty="0">
                <a:solidFill>
                  <a:schemeClr val="bg1">
                    <a:lumMod val="85000"/>
                  </a:schemeClr>
                </a:solidFill>
              </a:rPr>
              <a:t>Q n A</a:t>
            </a:r>
            <a:endParaRPr lang="ko-KR" altLang="en-US" sz="5400" b="1" i="1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60593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2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51F7493-03C0-47F7-9762-3B4B340CFAC5}"/>
              </a:ext>
            </a:extLst>
          </p:cNvPr>
          <p:cNvSpPr txBox="1"/>
          <p:nvPr/>
        </p:nvSpPr>
        <p:spPr>
          <a:xfrm>
            <a:off x="4326341" y="2841186"/>
            <a:ext cx="38431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i="1" dirty="0">
                <a:solidFill>
                  <a:schemeClr val="bg1">
                    <a:lumMod val="85000"/>
                  </a:schemeClr>
                </a:solidFill>
              </a:rPr>
              <a:t>THANK</a:t>
            </a:r>
            <a:r>
              <a:rPr lang="ko-KR" altLang="en-US" sz="5400" b="1" i="1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ko-KR" sz="5400" b="1" i="1" dirty="0">
                <a:solidFill>
                  <a:schemeClr val="bg1">
                    <a:lumMod val="85000"/>
                  </a:schemeClr>
                </a:solidFill>
              </a:rPr>
              <a:t>U</a:t>
            </a:r>
            <a:endParaRPr lang="ko-KR" altLang="en-US" sz="5400" b="1" i="1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10409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2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F0B804F4-5307-4101-8C5E-BE915AE91FCF}"/>
              </a:ext>
            </a:extLst>
          </p:cNvPr>
          <p:cNvSpPr/>
          <p:nvPr/>
        </p:nvSpPr>
        <p:spPr>
          <a:xfrm>
            <a:off x="950284" y="254663"/>
            <a:ext cx="548478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chemeClr val="bg1">
                    <a:lumMod val="85000"/>
                  </a:schemeClr>
                </a:solidFill>
              </a:rPr>
              <a:t>INDEX</a:t>
            </a:r>
            <a:endParaRPr lang="en-US" altLang="ko-KR" sz="2800" b="1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5B3F43-C3B3-427A-B49E-3C928473C502}"/>
              </a:ext>
            </a:extLst>
          </p:cNvPr>
          <p:cNvSpPr txBox="1"/>
          <p:nvPr/>
        </p:nvSpPr>
        <p:spPr>
          <a:xfrm>
            <a:off x="1832293" y="1124914"/>
            <a:ext cx="5930589" cy="5478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i="1" dirty="0">
                <a:solidFill>
                  <a:schemeClr val="bg1">
                    <a:lumMod val="85000"/>
                  </a:schemeClr>
                </a:solidFill>
              </a:rPr>
              <a:t>1</a:t>
            </a:r>
            <a:r>
              <a:rPr lang="ko-KR" altLang="en-US" sz="3200" b="1" i="1" dirty="0">
                <a:solidFill>
                  <a:schemeClr val="bg1">
                    <a:lumMod val="85000"/>
                  </a:schemeClr>
                </a:solidFill>
              </a:rPr>
              <a:t>  </a:t>
            </a:r>
            <a:r>
              <a:rPr lang="ko-KR" altLang="en-US" sz="3200" dirty="0">
                <a:solidFill>
                  <a:schemeClr val="bg1">
                    <a:lumMod val="85000"/>
                  </a:schemeClr>
                </a:solidFill>
              </a:rPr>
              <a:t>주제 소개</a:t>
            </a:r>
            <a:endParaRPr lang="en-US" altLang="ko-KR" sz="32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altLang="ko-KR" sz="4400" b="1" i="1" dirty="0">
                <a:solidFill>
                  <a:schemeClr val="bg1">
                    <a:lumMod val="85000"/>
                  </a:schemeClr>
                </a:solidFill>
              </a:rPr>
              <a:t>2</a:t>
            </a:r>
            <a:r>
              <a:rPr lang="en-US" altLang="ko-KR" sz="3200" b="1" i="1" dirty="0">
                <a:solidFill>
                  <a:schemeClr val="bg1">
                    <a:lumMod val="85000"/>
                  </a:schemeClr>
                </a:solidFill>
              </a:rPr>
              <a:t>  </a:t>
            </a:r>
            <a:r>
              <a:rPr lang="ko-KR" altLang="en-US" sz="3200" dirty="0">
                <a:solidFill>
                  <a:schemeClr val="bg1">
                    <a:lumMod val="85000"/>
                  </a:schemeClr>
                </a:solidFill>
              </a:rPr>
              <a:t>개발 의도</a:t>
            </a:r>
            <a:endParaRPr lang="en-US" altLang="ko-KR" sz="32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altLang="ko-KR" sz="4400" b="1" i="1" dirty="0">
                <a:solidFill>
                  <a:schemeClr val="bg1">
                    <a:lumMod val="85000"/>
                  </a:schemeClr>
                </a:solidFill>
              </a:rPr>
              <a:t>3</a:t>
            </a:r>
            <a:r>
              <a:rPr lang="ko-KR" altLang="en-US" sz="3200" b="1" i="1" dirty="0">
                <a:solidFill>
                  <a:schemeClr val="bg1">
                    <a:lumMod val="85000"/>
                  </a:schemeClr>
                </a:solidFill>
              </a:rPr>
              <a:t>  </a:t>
            </a:r>
            <a:r>
              <a:rPr lang="ko-KR" altLang="en-US" sz="3200" dirty="0">
                <a:solidFill>
                  <a:schemeClr val="bg1">
                    <a:lumMod val="85000"/>
                  </a:schemeClr>
                </a:solidFill>
              </a:rPr>
              <a:t>기능 </a:t>
            </a:r>
            <a:endParaRPr lang="en-US" altLang="ko-KR" sz="32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	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⊙ 구성품</a:t>
            </a:r>
            <a:endParaRPr lang="en-US" altLang="ko-KR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altLang="ko-KR" sz="4400" b="1" i="1" dirty="0">
                <a:solidFill>
                  <a:schemeClr val="bg1">
                    <a:lumMod val="85000"/>
                  </a:schemeClr>
                </a:solidFill>
              </a:rPr>
              <a:t>4</a:t>
            </a:r>
            <a:r>
              <a:rPr lang="ko-KR" altLang="en-US" sz="3200" b="1" i="1" dirty="0">
                <a:solidFill>
                  <a:schemeClr val="bg1">
                    <a:lumMod val="85000"/>
                  </a:schemeClr>
                </a:solidFill>
              </a:rPr>
              <a:t>  </a:t>
            </a:r>
            <a:r>
              <a:rPr lang="ko-KR" altLang="en-US" sz="3200" dirty="0">
                <a:solidFill>
                  <a:schemeClr val="bg1">
                    <a:lumMod val="85000"/>
                  </a:schemeClr>
                </a:solidFill>
              </a:rPr>
              <a:t>구동원리 </a:t>
            </a:r>
            <a:endParaRPr lang="en-US" altLang="ko-KR" sz="32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	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⊙ 모기 주파수 분석 방식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		    </a:t>
            </a:r>
          </a:p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	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⊙ 휴대폰 연결 방식 </a:t>
            </a:r>
            <a:endParaRPr lang="en-US" altLang="ko-KR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altLang="ko-KR" sz="4400" b="1" i="1" dirty="0">
                <a:solidFill>
                  <a:schemeClr val="bg1">
                    <a:lumMod val="85000"/>
                  </a:schemeClr>
                </a:solidFill>
              </a:rPr>
              <a:t>5 </a:t>
            </a:r>
            <a:r>
              <a:rPr lang="en-US" altLang="ko-KR" sz="3200" b="1" i="1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ko-KR" altLang="en-US" sz="3200" dirty="0">
                <a:solidFill>
                  <a:schemeClr val="bg1">
                    <a:lumMod val="85000"/>
                  </a:schemeClr>
                </a:solidFill>
              </a:rPr>
              <a:t>기대효과</a:t>
            </a:r>
            <a:endParaRPr lang="en-US" altLang="ko-KR" sz="32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altLang="ko-KR" sz="4400" b="1" i="1" dirty="0">
                <a:solidFill>
                  <a:schemeClr val="bg1">
                    <a:lumMod val="85000"/>
                  </a:schemeClr>
                </a:solidFill>
              </a:rPr>
              <a:t>6</a:t>
            </a:r>
            <a:r>
              <a:rPr lang="en-US" altLang="ko-KR" sz="3200" b="1" i="1" dirty="0">
                <a:solidFill>
                  <a:schemeClr val="bg1">
                    <a:lumMod val="85000"/>
                  </a:schemeClr>
                </a:solidFill>
              </a:rPr>
              <a:t>  </a:t>
            </a:r>
            <a:r>
              <a:rPr lang="en-US" altLang="ko-KR" sz="3200" dirty="0">
                <a:solidFill>
                  <a:schemeClr val="bg1">
                    <a:lumMod val="85000"/>
                  </a:schemeClr>
                </a:solidFill>
              </a:rPr>
              <a:t>Q &amp; A</a:t>
            </a:r>
          </a:p>
          <a:p>
            <a:pPr marL="342900" indent="-342900">
              <a:buAutoNum type="arabicPeriod"/>
            </a:pPr>
            <a:endParaRPr lang="ko-KR" altLang="en-US" sz="3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9" name="Freeform 11">
            <a:extLst>
              <a:ext uri="{FF2B5EF4-FFF2-40B4-BE49-F238E27FC236}">
                <a16:creationId xmlns:a16="http://schemas.microsoft.com/office/drawing/2014/main" id="{3C25D713-3A93-4FE1-958F-0DC9B61EF12B}"/>
              </a:ext>
            </a:extLst>
          </p:cNvPr>
          <p:cNvSpPr>
            <a:spLocks noEditPoints="1"/>
          </p:cNvSpPr>
          <p:nvPr/>
        </p:nvSpPr>
        <p:spPr bwMode="auto">
          <a:xfrm>
            <a:off x="323939" y="155119"/>
            <a:ext cx="712826" cy="875150"/>
          </a:xfrm>
          <a:custGeom>
            <a:avLst/>
            <a:gdLst>
              <a:gd name="T0" fmla="*/ 1930 w 2831"/>
              <a:gd name="T1" fmla="*/ 2787 h 3472"/>
              <a:gd name="T2" fmla="*/ 1791 w 2831"/>
              <a:gd name="T3" fmla="*/ 2855 h 3472"/>
              <a:gd name="T4" fmla="*/ 2114 w 2831"/>
              <a:gd name="T5" fmla="*/ 3172 h 3472"/>
              <a:gd name="T6" fmla="*/ 2628 w 2831"/>
              <a:gd name="T7" fmla="*/ 2656 h 3472"/>
              <a:gd name="T8" fmla="*/ 2538 w 2831"/>
              <a:gd name="T9" fmla="*/ 2529 h 3472"/>
              <a:gd name="T10" fmla="*/ 1440 w 2831"/>
              <a:gd name="T11" fmla="*/ 2529 h 3472"/>
              <a:gd name="T12" fmla="*/ 914 w 2831"/>
              <a:gd name="T13" fmla="*/ 2569 h 3472"/>
              <a:gd name="T14" fmla="*/ 928 w 2831"/>
              <a:gd name="T15" fmla="*/ 2433 h 3472"/>
              <a:gd name="T16" fmla="*/ 807 w 2831"/>
              <a:gd name="T17" fmla="*/ 2382 h 3472"/>
              <a:gd name="T18" fmla="*/ 439 w 2831"/>
              <a:gd name="T19" fmla="*/ 2514 h 3472"/>
              <a:gd name="T20" fmla="*/ 470 w 2831"/>
              <a:gd name="T21" fmla="*/ 2433 h 3472"/>
              <a:gd name="T22" fmla="*/ 2186 w 2831"/>
              <a:gd name="T23" fmla="*/ 2182 h 3472"/>
              <a:gd name="T24" fmla="*/ 2642 w 2831"/>
              <a:gd name="T25" fmla="*/ 2371 h 3472"/>
              <a:gd name="T26" fmla="*/ 2831 w 2831"/>
              <a:gd name="T27" fmla="*/ 2827 h 3472"/>
              <a:gd name="T28" fmla="*/ 2642 w 2831"/>
              <a:gd name="T29" fmla="*/ 3283 h 3472"/>
              <a:gd name="T30" fmla="*/ 2186 w 2831"/>
              <a:gd name="T31" fmla="*/ 3472 h 3472"/>
              <a:gd name="T32" fmla="*/ 1729 w 2831"/>
              <a:gd name="T33" fmla="*/ 3283 h 3472"/>
              <a:gd name="T34" fmla="*/ 1540 w 2831"/>
              <a:gd name="T35" fmla="*/ 2827 h 3472"/>
              <a:gd name="T36" fmla="*/ 1729 w 2831"/>
              <a:gd name="T37" fmla="*/ 2371 h 3472"/>
              <a:gd name="T38" fmla="*/ 2186 w 2831"/>
              <a:gd name="T39" fmla="*/ 2182 h 3472"/>
              <a:gd name="T40" fmla="*/ 1540 w 2831"/>
              <a:gd name="T41" fmla="*/ 2083 h 3472"/>
              <a:gd name="T42" fmla="*/ 914 w 2831"/>
              <a:gd name="T43" fmla="*/ 2123 h 3472"/>
              <a:gd name="T44" fmla="*/ 928 w 2831"/>
              <a:gd name="T45" fmla="*/ 1986 h 3472"/>
              <a:gd name="T46" fmla="*/ 807 w 2831"/>
              <a:gd name="T47" fmla="*/ 1957 h 3472"/>
              <a:gd name="T48" fmla="*/ 439 w 2831"/>
              <a:gd name="T49" fmla="*/ 2088 h 3472"/>
              <a:gd name="T50" fmla="*/ 470 w 2831"/>
              <a:gd name="T51" fmla="*/ 2007 h 3472"/>
              <a:gd name="T52" fmla="*/ 944 w 2831"/>
              <a:gd name="T53" fmla="*/ 1588 h 3472"/>
              <a:gd name="T54" fmla="*/ 1786 w 2831"/>
              <a:gd name="T55" fmla="*/ 1702 h 3472"/>
              <a:gd name="T56" fmla="*/ 904 w 2831"/>
              <a:gd name="T57" fmla="*/ 1716 h 3472"/>
              <a:gd name="T58" fmla="*/ 944 w 2831"/>
              <a:gd name="T59" fmla="*/ 1588 h 3472"/>
              <a:gd name="T60" fmla="*/ 800 w 2831"/>
              <a:gd name="T61" fmla="*/ 1548 h 3472"/>
              <a:gd name="T62" fmla="*/ 430 w 2831"/>
              <a:gd name="T63" fmla="*/ 1656 h 3472"/>
              <a:gd name="T64" fmla="*/ 484 w 2831"/>
              <a:gd name="T65" fmla="*/ 1589 h 3472"/>
              <a:gd name="T66" fmla="*/ 1738 w 2831"/>
              <a:gd name="T67" fmla="*/ 1140 h 3472"/>
              <a:gd name="T68" fmla="*/ 1778 w 2831"/>
              <a:gd name="T69" fmla="*/ 1269 h 3472"/>
              <a:gd name="T70" fmla="*/ 896 w 2831"/>
              <a:gd name="T71" fmla="*/ 1255 h 3472"/>
              <a:gd name="T72" fmla="*/ 769 w 2831"/>
              <a:gd name="T73" fmla="*/ 1030 h 3472"/>
              <a:gd name="T74" fmla="*/ 616 w 2831"/>
              <a:gd name="T75" fmla="*/ 1312 h 3472"/>
              <a:gd name="T76" fmla="*/ 423 w 2831"/>
              <a:gd name="T77" fmla="*/ 1202 h 3472"/>
              <a:gd name="T78" fmla="*/ 496 w 2831"/>
              <a:gd name="T79" fmla="*/ 1154 h 3472"/>
              <a:gd name="T80" fmla="*/ 548 w 2831"/>
              <a:gd name="T81" fmla="*/ 372 h 3472"/>
              <a:gd name="T82" fmla="*/ 681 w 2831"/>
              <a:gd name="T83" fmla="*/ 618 h 3472"/>
              <a:gd name="T84" fmla="*/ 1588 w 2831"/>
              <a:gd name="T85" fmla="*/ 597 h 3472"/>
              <a:gd name="T86" fmla="*/ 1683 w 2831"/>
              <a:gd name="T87" fmla="*/ 347 h 3472"/>
              <a:gd name="T88" fmla="*/ 2201 w 2831"/>
              <a:gd name="T89" fmla="*/ 438 h 3472"/>
              <a:gd name="T90" fmla="*/ 2118 w 2831"/>
              <a:gd name="T91" fmla="*/ 2037 h 3472"/>
              <a:gd name="T92" fmla="*/ 1412 w 2831"/>
              <a:gd name="T93" fmla="*/ 3005 h 3472"/>
              <a:gd name="T94" fmla="*/ 47 w 2831"/>
              <a:gd name="T95" fmla="*/ 3054 h 3472"/>
              <a:gd name="T96" fmla="*/ 21 w 2831"/>
              <a:gd name="T97" fmla="*/ 455 h 3472"/>
              <a:gd name="T98" fmla="*/ 1118 w 2831"/>
              <a:gd name="T99" fmla="*/ 99 h 3472"/>
              <a:gd name="T100" fmla="*/ 1053 w 2831"/>
              <a:gd name="T101" fmla="*/ 211 h 3472"/>
              <a:gd name="T102" fmla="*/ 1182 w 2831"/>
              <a:gd name="T103" fmla="*/ 211 h 3472"/>
              <a:gd name="T104" fmla="*/ 1118 w 2831"/>
              <a:gd name="T105" fmla="*/ 99 h 3472"/>
              <a:gd name="T106" fmla="*/ 1268 w 2831"/>
              <a:gd name="T107" fmla="*/ 85 h 3472"/>
              <a:gd name="T108" fmla="*/ 1328 w 2831"/>
              <a:gd name="T109" fmla="*/ 238 h 3472"/>
              <a:gd name="T110" fmla="*/ 1564 w 2831"/>
              <a:gd name="T111" fmla="*/ 312 h 3472"/>
              <a:gd name="T112" fmla="*/ 1547 w 2831"/>
              <a:gd name="T113" fmla="*/ 503 h 3472"/>
              <a:gd name="T114" fmla="*/ 711 w 2831"/>
              <a:gd name="T115" fmla="*/ 521 h 3472"/>
              <a:gd name="T116" fmla="*/ 657 w 2831"/>
              <a:gd name="T117" fmla="*/ 338 h 3472"/>
              <a:gd name="T118" fmla="*/ 889 w 2831"/>
              <a:gd name="T119" fmla="*/ 245 h 3472"/>
              <a:gd name="T120" fmla="*/ 954 w 2831"/>
              <a:gd name="T121" fmla="*/ 112 h 34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831" h="3472">
                <a:moveTo>
                  <a:pt x="2538" y="2529"/>
                </a:moveTo>
                <a:lnTo>
                  <a:pt x="2517" y="2531"/>
                </a:lnTo>
                <a:lnTo>
                  <a:pt x="2496" y="2537"/>
                </a:lnTo>
                <a:lnTo>
                  <a:pt x="2476" y="2547"/>
                </a:lnTo>
                <a:lnTo>
                  <a:pt x="2459" y="2563"/>
                </a:lnTo>
                <a:lnTo>
                  <a:pt x="2124" y="2939"/>
                </a:lnTo>
                <a:lnTo>
                  <a:pt x="1950" y="2800"/>
                </a:lnTo>
                <a:lnTo>
                  <a:pt x="1930" y="2787"/>
                </a:lnTo>
                <a:lnTo>
                  <a:pt x="1909" y="2780"/>
                </a:lnTo>
                <a:lnTo>
                  <a:pt x="1888" y="2778"/>
                </a:lnTo>
                <a:lnTo>
                  <a:pt x="1866" y="2780"/>
                </a:lnTo>
                <a:lnTo>
                  <a:pt x="1845" y="2787"/>
                </a:lnTo>
                <a:lnTo>
                  <a:pt x="1826" y="2799"/>
                </a:lnTo>
                <a:lnTo>
                  <a:pt x="1810" y="2814"/>
                </a:lnTo>
                <a:lnTo>
                  <a:pt x="1797" y="2834"/>
                </a:lnTo>
                <a:lnTo>
                  <a:pt x="1791" y="2855"/>
                </a:lnTo>
                <a:lnTo>
                  <a:pt x="1788" y="2876"/>
                </a:lnTo>
                <a:lnTo>
                  <a:pt x="1791" y="2899"/>
                </a:lnTo>
                <a:lnTo>
                  <a:pt x="1797" y="2920"/>
                </a:lnTo>
                <a:lnTo>
                  <a:pt x="1809" y="2938"/>
                </a:lnTo>
                <a:lnTo>
                  <a:pt x="1826" y="2954"/>
                </a:lnTo>
                <a:lnTo>
                  <a:pt x="2073" y="3152"/>
                </a:lnTo>
                <a:lnTo>
                  <a:pt x="2093" y="3165"/>
                </a:lnTo>
                <a:lnTo>
                  <a:pt x="2114" y="3172"/>
                </a:lnTo>
                <a:lnTo>
                  <a:pt x="2135" y="3174"/>
                </a:lnTo>
                <a:lnTo>
                  <a:pt x="2156" y="3172"/>
                </a:lnTo>
                <a:lnTo>
                  <a:pt x="2175" y="3166"/>
                </a:lnTo>
                <a:lnTo>
                  <a:pt x="2194" y="3155"/>
                </a:lnTo>
                <a:lnTo>
                  <a:pt x="2210" y="3142"/>
                </a:lnTo>
                <a:lnTo>
                  <a:pt x="2607" y="2694"/>
                </a:lnTo>
                <a:lnTo>
                  <a:pt x="2620" y="2676"/>
                </a:lnTo>
                <a:lnTo>
                  <a:pt x="2628" y="2656"/>
                </a:lnTo>
                <a:lnTo>
                  <a:pt x="2633" y="2633"/>
                </a:lnTo>
                <a:lnTo>
                  <a:pt x="2631" y="2612"/>
                </a:lnTo>
                <a:lnTo>
                  <a:pt x="2625" y="2591"/>
                </a:lnTo>
                <a:lnTo>
                  <a:pt x="2615" y="2571"/>
                </a:lnTo>
                <a:lnTo>
                  <a:pt x="2599" y="2555"/>
                </a:lnTo>
                <a:lnTo>
                  <a:pt x="2580" y="2542"/>
                </a:lnTo>
                <a:lnTo>
                  <a:pt x="2560" y="2534"/>
                </a:lnTo>
                <a:lnTo>
                  <a:pt x="2538" y="2529"/>
                </a:lnTo>
                <a:close/>
                <a:moveTo>
                  <a:pt x="944" y="2430"/>
                </a:moveTo>
                <a:lnTo>
                  <a:pt x="1391" y="2430"/>
                </a:lnTo>
                <a:lnTo>
                  <a:pt x="1406" y="2433"/>
                </a:lnTo>
                <a:lnTo>
                  <a:pt x="1420" y="2440"/>
                </a:lnTo>
                <a:lnTo>
                  <a:pt x="1431" y="2450"/>
                </a:lnTo>
                <a:lnTo>
                  <a:pt x="1438" y="2464"/>
                </a:lnTo>
                <a:lnTo>
                  <a:pt x="1440" y="2480"/>
                </a:lnTo>
                <a:lnTo>
                  <a:pt x="1440" y="2529"/>
                </a:lnTo>
                <a:lnTo>
                  <a:pt x="1438" y="2545"/>
                </a:lnTo>
                <a:lnTo>
                  <a:pt x="1431" y="2559"/>
                </a:lnTo>
                <a:lnTo>
                  <a:pt x="1420" y="2569"/>
                </a:lnTo>
                <a:lnTo>
                  <a:pt x="1406" y="2577"/>
                </a:lnTo>
                <a:lnTo>
                  <a:pt x="1391" y="2579"/>
                </a:lnTo>
                <a:lnTo>
                  <a:pt x="944" y="2579"/>
                </a:lnTo>
                <a:lnTo>
                  <a:pt x="928" y="2577"/>
                </a:lnTo>
                <a:lnTo>
                  <a:pt x="914" y="2569"/>
                </a:lnTo>
                <a:lnTo>
                  <a:pt x="904" y="2559"/>
                </a:lnTo>
                <a:lnTo>
                  <a:pt x="896" y="2545"/>
                </a:lnTo>
                <a:lnTo>
                  <a:pt x="894" y="2529"/>
                </a:lnTo>
                <a:lnTo>
                  <a:pt x="894" y="2480"/>
                </a:lnTo>
                <a:lnTo>
                  <a:pt x="896" y="2464"/>
                </a:lnTo>
                <a:lnTo>
                  <a:pt x="904" y="2450"/>
                </a:lnTo>
                <a:lnTo>
                  <a:pt x="914" y="2440"/>
                </a:lnTo>
                <a:lnTo>
                  <a:pt x="928" y="2433"/>
                </a:lnTo>
                <a:lnTo>
                  <a:pt x="944" y="2430"/>
                </a:lnTo>
                <a:close/>
                <a:moveTo>
                  <a:pt x="769" y="2319"/>
                </a:moveTo>
                <a:lnTo>
                  <a:pt x="783" y="2322"/>
                </a:lnTo>
                <a:lnTo>
                  <a:pt x="795" y="2330"/>
                </a:lnTo>
                <a:lnTo>
                  <a:pt x="805" y="2341"/>
                </a:lnTo>
                <a:lnTo>
                  <a:pt x="810" y="2355"/>
                </a:lnTo>
                <a:lnTo>
                  <a:pt x="810" y="2368"/>
                </a:lnTo>
                <a:lnTo>
                  <a:pt x="807" y="2382"/>
                </a:lnTo>
                <a:lnTo>
                  <a:pt x="800" y="2395"/>
                </a:lnTo>
                <a:lnTo>
                  <a:pt x="616" y="2600"/>
                </a:lnTo>
                <a:lnTo>
                  <a:pt x="606" y="2608"/>
                </a:lnTo>
                <a:lnTo>
                  <a:pt x="594" y="2613"/>
                </a:lnTo>
                <a:lnTo>
                  <a:pt x="581" y="2616"/>
                </a:lnTo>
                <a:lnTo>
                  <a:pt x="567" y="2612"/>
                </a:lnTo>
                <a:lnTo>
                  <a:pt x="553" y="2605"/>
                </a:lnTo>
                <a:lnTo>
                  <a:pt x="439" y="2514"/>
                </a:lnTo>
                <a:lnTo>
                  <a:pt x="430" y="2503"/>
                </a:lnTo>
                <a:lnTo>
                  <a:pt x="423" y="2490"/>
                </a:lnTo>
                <a:lnTo>
                  <a:pt x="422" y="2477"/>
                </a:lnTo>
                <a:lnTo>
                  <a:pt x="425" y="2463"/>
                </a:lnTo>
                <a:lnTo>
                  <a:pt x="432" y="2449"/>
                </a:lnTo>
                <a:lnTo>
                  <a:pt x="442" y="2440"/>
                </a:lnTo>
                <a:lnTo>
                  <a:pt x="456" y="2435"/>
                </a:lnTo>
                <a:lnTo>
                  <a:pt x="470" y="2433"/>
                </a:lnTo>
                <a:lnTo>
                  <a:pt x="484" y="2436"/>
                </a:lnTo>
                <a:lnTo>
                  <a:pt x="496" y="2443"/>
                </a:lnTo>
                <a:lnTo>
                  <a:pt x="576" y="2507"/>
                </a:lnTo>
                <a:lnTo>
                  <a:pt x="731" y="2334"/>
                </a:lnTo>
                <a:lnTo>
                  <a:pt x="742" y="2324"/>
                </a:lnTo>
                <a:lnTo>
                  <a:pt x="755" y="2320"/>
                </a:lnTo>
                <a:lnTo>
                  <a:pt x="769" y="2319"/>
                </a:lnTo>
                <a:close/>
                <a:moveTo>
                  <a:pt x="2186" y="2182"/>
                </a:moveTo>
                <a:lnTo>
                  <a:pt x="2251" y="2185"/>
                </a:lnTo>
                <a:lnTo>
                  <a:pt x="2316" y="2196"/>
                </a:lnTo>
                <a:lnTo>
                  <a:pt x="2378" y="2212"/>
                </a:lnTo>
                <a:lnTo>
                  <a:pt x="2437" y="2233"/>
                </a:lnTo>
                <a:lnTo>
                  <a:pt x="2494" y="2260"/>
                </a:lnTo>
                <a:lnTo>
                  <a:pt x="2546" y="2293"/>
                </a:lnTo>
                <a:lnTo>
                  <a:pt x="2596" y="2329"/>
                </a:lnTo>
                <a:lnTo>
                  <a:pt x="2642" y="2371"/>
                </a:lnTo>
                <a:lnTo>
                  <a:pt x="2683" y="2417"/>
                </a:lnTo>
                <a:lnTo>
                  <a:pt x="2721" y="2466"/>
                </a:lnTo>
                <a:lnTo>
                  <a:pt x="2753" y="2520"/>
                </a:lnTo>
                <a:lnTo>
                  <a:pt x="2780" y="2577"/>
                </a:lnTo>
                <a:lnTo>
                  <a:pt x="2802" y="2636"/>
                </a:lnTo>
                <a:lnTo>
                  <a:pt x="2818" y="2698"/>
                </a:lnTo>
                <a:lnTo>
                  <a:pt x="2828" y="2761"/>
                </a:lnTo>
                <a:lnTo>
                  <a:pt x="2831" y="2827"/>
                </a:lnTo>
                <a:lnTo>
                  <a:pt x="2828" y="2893"/>
                </a:lnTo>
                <a:lnTo>
                  <a:pt x="2818" y="2958"/>
                </a:lnTo>
                <a:lnTo>
                  <a:pt x="2802" y="3019"/>
                </a:lnTo>
                <a:lnTo>
                  <a:pt x="2780" y="3079"/>
                </a:lnTo>
                <a:lnTo>
                  <a:pt x="2753" y="3134"/>
                </a:lnTo>
                <a:lnTo>
                  <a:pt x="2721" y="3188"/>
                </a:lnTo>
                <a:lnTo>
                  <a:pt x="2683" y="3237"/>
                </a:lnTo>
                <a:lnTo>
                  <a:pt x="2642" y="3283"/>
                </a:lnTo>
                <a:lnTo>
                  <a:pt x="2596" y="3325"/>
                </a:lnTo>
                <a:lnTo>
                  <a:pt x="2546" y="3362"/>
                </a:lnTo>
                <a:lnTo>
                  <a:pt x="2494" y="3394"/>
                </a:lnTo>
                <a:lnTo>
                  <a:pt x="2437" y="3421"/>
                </a:lnTo>
                <a:lnTo>
                  <a:pt x="2378" y="3443"/>
                </a:lnTo>
                <a:lnTo>
                  <a:pt x="2316" y="3459"/>
                </a:lnTo>
                <a:lnTo>
                  <a:pt x="2251" y="3469"/>
                </a:lnTo>
                <a:lnTo>
                  <a:pt x="2186" y="3472"/>
                </a:lnTo>
                <a:lnTo>
                  <a:pt x="2120" y="3469"/>
                </a:lnTo>
                <a:lnTo>
                  <a:pt x="2055" y="3459"/>
                </a:lnTo>
                <a:lnTo>
                  <a:pt x="1993" y="3443"/>
                </a:lnTo>
                <a:lnTo>
                  <a:pt x="1934" y="3421"/>
                </a:lnTo>
                <a:lnTo>
                  <a:pt x="1877" y="3394"/>
                </a:lnTo>
                <a:lnTo>
                  <a:pt x="1825" y="3362"/>
                </a:lnTo>
                <a:lnTo>
                  <a:pt x="1775" y="3325"/>
                </a:lnTo>
                <a:lnTo>
                  <a:pt x="1729" y="3283"/>
                </a:lnTo>
                <a:lnTo>
                  <a:pt x="1688" y="3237"/>
                </a:lnTo>
                <a:lnTo>
                  <a:pt x="1650" y="3188"/>
                </a:lnTo>
                <a:lnTo>
                  <a:pt x="1618" y="3134"/>
                </a:lnTo>
                <a:lnTo>
                  <a:pt x="1591" y="3079"/>
                </a:lnTo>
                <a:lnTo>
                  <a:pt x="1569" y="3019"/>
                </a:lnTo>
                <a:lnTo>
                  <a:pt x="1553" y="2958"/>
                </a:lnTo>
                <a:lnTo>
                  <a:pt x="1543" y="2893"/>
                </a:lnTo>
                <a:lnTo>
                  <a:pt x="1540" y="2827"/>
                </a:lnTo>
                <a:lnTo>
                  <a:pt x="1543" y="2761"/>
                </a:lnTo>
                <a:lnTo>
                  <a:pt x="1553" y="2698"/>
                </a:lnTo>
                <a:lnTo>
                  <a:pt x="1569" y="2636"/>
                </a:lnTo>
                <a:lnTo>
                  <a:pt x="1591" y="2577"/>
                </a:lnTo>
                <a:lnTo>
                  <a:pt x="1618" y="2520"/>
                </a:lnTo>
                <a:lnTo>
                  <a:pt x="1650" y="2466"/>
                </a:lnTo>
                <a:lnTo>
                  <a:pt x="1688" y="2417"/>
                </a:lnTo>
                <a:lnTo>
                  <a:pt x="1729" y="2371"/>
                </a:lnTo>
                <a:lnTo>
                  <a:pt x="1775" y="2329"/>
                </a:lnTo>
                <a:lnTo>
                  <a:pt x="1825" y="2293"/>
                </a:lnTo>
                <a:lnTo>
                  <a:pt x="1877" y="2260"/>
                </a:lnTo>
                <a:lnTo>
                  <a:pt x="1934" y="2233"/>
                </a:lnTo>
                <a:lnTo>
                  <a:pt x="1993" y="2212"/>
                </a:lnTo>
                <a:lnTo>
                  <a:pt x="2055" y="2196"/>
                </a:lnTo>
                <a:lnTo>
                  <a:pt x="2120" y="2185"/>
                </a:lnTo>
                <a:lnTo>
                  <a:pt x="2186" y="2182"/>
                </a:lnTo>
                <a:close/>
                <a:moveTo>
                  <a:pt x="944" y="1984"/>
                </a:moveTo>
                <a:lnTo>
                  <a:pt x="1491" y="1984"/>
                </a:lnTo>
                <a:lnTo>
                  <a:pt x="1505" y="1986"/>
                </a:lnTo>
                <a:lnTo>
                  <a:pt x="1519" y="1994"/>
                </a:lnTo>
                <a:lnTo>
                  <a:pt x="1531" y="2004"/>
                </a:lnTo>
                <a:lnTo>
                  <a:pt x="1537" y="2018"/>
                </a:lnTo>
                <a:lnTo>
                  <a:pt x="1540" y="2034"/>
                </a:lnTo>
                <a:lnTo>
                  <a:pt x="1540" y="2083"/>
                </a:lnTo>
                <a:lnTo>
                  <a:pt x="1537" y="2099"/>
                </a:lnTo>
                <a:lnTo>
                  <a:pt x="1531" y="2113"/>
                </a:lnTo>
                <a:lnTo>
                  <a:pt x="1519" y="2123"/>
                </a:lnTo>
                <a:lnTo>
                  <a:pt x="1505" y="2131"/>
                </a:lnTo>
                <a:lnTo>
                  <a:pt x="1491" y="2133"/>
                </a:lnTo>
                <a:lnTo>
                  <a:pt x="944" y="2133"/>
                </a:lnTo>
                <a:lnTo>
                  <a:pt x="928" y="2131"/>
                </a:lnTo>
                <a:lnTo>
                  <a:pt x="914" y="2123"/>
                </a:lnTo>
                <a:lnTo>
                  <a:pt x="904" y="2113"/>
                </a:lnTo>
                <a:lnTo>
                  <a:pt x="896" y="2099"/>
                </a:lnTo>
                <a:lnTo>
                  <a:pt x="894" y="2083"/>
                </a:lnTo>
                <a:lnTo>
                  <a:pt x="894" y="2034"/>
                </a:lnTo>
                <a:lnTo>
                  <a:pt x="896" y="2018"/>
                </a:lnTo>
                <a:lnTo>
                  <a:pt x="904" y="2004"/>
                </a:lnTo>
                <a:lnTo>
                  <a:pt x="914" y="1994"/>
                </a:lnTo>
                <a:lnTo>
                  <a:pt x="928" y="1986"/>
                </a:lnTo>
                <a:lnTo>
                  <a:pt x="944" y="1984"/>
                </a:lnTo>
                <a:close/>
                <a:moveTo>
                  <a:pt x="769" y="1894"/>
                </a:moveTo>
                <a:lnTo>
                  <a:pt x="783" y="1897"/>
                </a:lnTo>
                <a:lnTo>
                  <a:pt x="795" y="1905"/>
                </a:lnTo>
                <a:lnTo>
                  <a:pt x="805" y="1916"/>
                </a:lnTo>
                <a:lnTo>
                  <a:pt x="810" y="1930"/>
                </a:lnTo>
                <a:lnTo>
                  <a:pt x="810" y="1943"/>
                </a:lnTo>
                <a:lnTo>
                  <a:pt x="807" y="1957"/>
                </a:lnTo>
                <a:lnTo>
                  <a:pt x="800" y="1970"/>
                </a:lnTo>
                <a:lnTo>
                  <a:pt x="616" y="2175"/>
                </a:lnTo>
                <a:lnTo>
                  <a:pt x="606" y="2183"/>
                </a:lnTo>
                <a:lnTo>
                  <a:pt x="594" y="2188"/>
                </a:lnTo>
                <a:lnTo>
                  <a:pt x="581" y="2191"/>
                </a:lnTo>
                <a:lnTo>
                  <a:pt x="567" y="2187"/>
                </a:lnTo>
                <a:lnTo>
                  <a:pt x="553" y="2180"/>
                </a:lnTo>
                <a:lnTo>
                  <a:pt x="439" y="2088"/>
                </a:lnTo>
                <a:lnTo>
                  <a:pt x="430" y="2078"/>
                </a:lnTo>
                <a:lnTo>
                  <a:pt x="423" y="2065"/>
                </a:lnTo>
                <a:lnTo>
                  <a:pt x="422" y="2052"/>
                </a:lnTo>
                <a:lnTo>
                  <a:pt x="425" y="2038"/>
                </a:lnTo>
                <a:lnTo>
                  <a:pt x="432" y="2024"/>
                </a:lnTo>
                <a:lnTo>
                  <a:pt x="442" y="2015"/>
                </a:lnTo>
                <a:lnTo>
                  <a:pt x="456" y="2010"/>
                </a:lnTo>
                <a:lnTo>
                  <a:pt x="470" y="2007"/>
                </a:lnTo>
                <a:lnTo>
                  <a:pt x="484" y="2011"/>
                </a:lnTo>
                <a:lnTo>
                  <a:pt x="496" y="2018"/>
                </a:lnTo>
                <a:lnTo>
                  <a:pt x="576" y="2082"/>
                </a:lnTo>
                <a:lnTo>
                  <a:pt x="731" y="1909"/>
                </a:lnTo>
                <a:lnTo>
                  <a:pt x="742" y="1899"/>
                </a:lnTo>
                <a:lnTo>
                  <a:pt x="755" y="1895"/>
                </a:lnTo>
                <a:lnTo>
                  <a:pt x="769" y="1894"/>
                </a:lnTo>
                <a:close/>
                <a:moveTo>
                  <a:pt x="944" y="1588"/>
                </a:moveTo>
                <a:lnTo>
                  <a:pt x="1738" y="1588"/>
                </a:lnTo>
                <a:lnTo>
                  <a:pt x="1754" y="1590"/>
                </a:lnTo>
                <a:lnTo>
                  <a:pt x="1768" y="1597"/>
                </a:lnTo>
                <a:lnTo>
                  <a:pt x="1778" y="1608"/>
                </a:lnTo>
                <a:lnTo>
                  <a:pt x="1786" y="1621"/>
                </a:lnTo>
                <a:lnTo>
                  <a:pt x="1788" y="1637"/>
                </a:lnTo>
                <a:lnTo>
                  <a:pt x="1788" y="1687"/>
                </a:lnTo>
                <a:lnTo>
                  <a:pt x="1786" y="1702"/>
                </a:lnTo>
                <a:lnTo>
                  <a:pt x="1778" y="1716"/>
                </a:lnTo>
                <a:lnTo>
                  <a:pt x="1768" y="1727"/>
                </a:lnTo>
                <a:lnTo>
                  <a:pt x="1754" y="1734"/>
                </a:lnTo>
                <a:lnTo>
                  <a:pt x="1738" y="1736"/>
                </a:lnTo>
                <a:lnTo>
                  <a:pt x="944" y="1736"/>
                </a:lnTo>
                <a:lnTo>
                  <a:pt x="928" y="1734"/>
                </a:lnTo>
                <a:lnTo>
                  <a:pt x="914" y="1727"/>
                </a:lnTo>
                <a:lnTo>
                  <a:pt x="904" y="1716"/>
                </a:lnTo>
                <a:lnTo>
                  <a:pt x="896" y="1702"/>
                </a:lnTo>
                <a:lnTo>
                  <a:pt x="894" y="1687"/>
                </a:lnTo>
                <a:lnTo>
                  <a:pt x="894" y="1637"/>
                </a:lnTo>
                <a:lnTo>
                  <a:pt x="896" y="1621"/>
                </a:lnTo>
                <a:lnTo>
                  <a:pt x="904" y="1608"/>
                </a:lnTo>
                <a:lnTo>
                  <a:pt x="914" y="1597"/>
                </a:lnTo>
                <a:lnTo>
                  <a:pt x="928" y="1590"/>
                </a:lnTo>
                <a:lnTo>
                  <a:pt x="944" y="1588"/>
                </a:lnTo>
                <a:close/>
                <a:moveTo>
                  <a:pt x="769" y="1472"/>
                </a:moveTo>
                <a:lnTo>
                  <a:pt x="783" y="1475"/>
                </a:lnTo>
                <a:lnTo>
                  <a:pt x="795" y="1483"/>
                </a:lnTo>
                <a:lnTo>
                  <a:pt x="805" y="1494"/>
                </a:lnTo>
                <a:lnTo>
                  <a:pt x="810" y="1508"/>
                </a:lnTo>
                <a:lnTo>
                  <a:pt x="810" y="1521"/>
                </a:lnTo>
                <a:lnTo>
                  <a:pt x="807" y="1535"/>
                </a:lnTo>
                <a:lnTo>
                  <a:pt x="800" y="1548"/>
                </a:lnTo>
                <a:lnTo>
                  <a:pt x="616" y="1753"/>
                </a:lnTo>
                <a:lnTo>
                  <a:pt x="606" y="1761"/>
                </a:lnTo>
                <a:lnTo>
                  <a:pt x="594" y="1767"/>
                </a:lnTo>
                <a:lnTo>
                  <a:pt x="581" y="1769"/>
                </a:lnTo>
                <a:lnTo>
                  <a:pt x="567" y="1765"/>
                </a:lnTo>
                <a:lnTo>
                  <a:pt x="553" y="1758"/>
                </a:lnTo>
                <a:lnTo>
                  <a:pt x="439" y="1667"/>
                </a:lnTo>
                <a:lnTo>
                  <a:pt x="430" y="1656"/>
                </a:lnTo>
                <a:lnTo>
                  <a:pt x="423" y="1643"/>
                </a:lnTo>
                <a:lnTo>
                  <a:pt x="422" y="1630"/>
                </a:lnTo>
                <a:lnTo>
                  <a:pt x="425" y="1615"/>
                </a:lnTo>
                <a:lnTo>
                  <a:pt x="432" y="1602"/>
                </a:lnTo>
                <a:lnTo>
                  <a:pt x="442" y="1593"/>
                </a:lnTo>
                <a:lnTo>
                  <a:pt x="456" y="1588"/>
                </a:lnTo>
                <a:lnTo>
                  <a:pt x="470" y="1586"/>
                </a:lnTo>
                <a:lnTo>
                  <a:pt x="484" y="1589"/>
                </a:lnTo>
                <a:lnTo>
                  <a:pt x="496" y="1596"/>
                </a:lnTo>
                <a:lnTo>
                  <a:pt x="576" y="1660"/>
                </a:lnTo>
                <a:lnTo>
                  <a:pt x="731" y="1487"/>
                </a:lnTo>
                <a:lnTo>
                  <a:pt x="742" y="1477"/>
                </a:lnTo>
                <a:lnTo>
                  <a:pt x="755" y="1473"/>
                </a:lnTo>
                <a:lnTo>
                  <a:pt x="769" y="1472"/>
                </a:lnTo>
                <a:close/>
                <a:moveTo>
                  <a:pt x="944" y="1140"/>
                </a:moveTo>
                <a:lnTo>
                  <a:pt x="1738" y="1140"/>
                </a:lnTo>
                <a:lnTo>
                  <a:pt x="1754" y="1144"/>
                </a:lnTo>
                <a:lnTo>
                  <a:pt x="1768" y="1150"/>
                </a:lnTo>
                <a:lnTo>
                  <a:pt x="1778" y="1162"/>
                </a:lnTo>
                <a:lnTo>
                  <a:pt x="1786" y="1175"/>
                </a:lnTo>
                <a:lnTo>
                  <a:pt x="1788" y="1190"/>
                </a:lnTo>
                <a:lnTo>
                  <a:pt x="1788" y="1240"/>
                </a:lnTo>
                <a:lnTo>
                  <a:pt x="1786" y="1255"/>
                </a:lnTo>
                <a:lnTo>
                  <a:pt x="1778" y="1269"/>
                </a:lnTo>
                <a:lnTo>
                  <a:pt x="1768" y="1280"/>
                </a:lnTo>
                <a:lnTo>
                  <a:pt x="1754" y="1287"/>
                </a:lnTo>
                <a:lnTo>
                  <a:pt x="1738" y="1290"/>
                </a:lnTo>
                <a:lnTo>
                  <a:pt x="944" y="1290"/>
                </a:lnTo>
                <a:lnTo>
                  <a:pt x="928" y="1287"/>
                </a:lnTo>
                <a:lnTo>
                  <a:pt x="914" y="1280"/>
                </a:lnTo>
                <a:lnTo>
                  <a:pt x="904" y="1269"/>
                </a:lnTo>
                <a:lnTo>
                  <a:pt x="896" y="1255"/>
                </a:lnTo>
                <a:lnTo>
                  <a:pt x="894" y="1240"/>
                </a:lnTo>
                <a:lnTo>
                  <a:pt x="894" y="1190"/>
                </a:lnTo>
                <a:lnTo>
                  <a:pt x="896" y="1175"/>
                </a:lnTo>
                <a:lnTo>
                  <a:pt x="904" y="1162"/>
                </a:lnTo>
                <a:lnTo>
                  <a:pt x="914" y="1150"/>
                </a:lnTo>
                <a:lnTo>
                  <a:pt x="928" y="1144"/>
                </a:lnTo>
                <a:lnTo>
                  <a:pt x="944" y="1140"/>
                </a:lnTo>
                <a:close/>
                <a:moveTo>
                  <a:pt x="769" y="1030"/>
                </a:moveTo>
                <a:lnTo>
                  <a:pt x="783" y="1034"/>
                </a:lnTo>
                <a:lnTo>
                  <a:pt x="795" y="1042"/>
                </a:lnTo>
                <a:lnTo>
                  <a:pt x="805" y="1053"/>
                </a:lnTo>
                <a:lnTo>
                  <a:pt x="810" y="1066"/>
                </a:lnTo>
                <a:lnTo>
                  <a:pt x="810" y="1081"/>
                </a:lnTo>
                <a:lnTo>
                  <a:pt x="807" y="1094"/>
                </a:lnTo>
                <a:lnTo>
                  <a:pt x="800" y="1106"/>
                </a:lnTo>
                <a:lnTo>
                  <a:pt x="616" y="1312"/>
                </a:lnTo>
                <a:lnTo>
                  <a:pt x="606" y="1320"/>
                </a:lnTo>
                <a:lnTo>
                  <a:pt x="594" y="1326"/>
                </a:lnTo>
                <a:lnTo>
                  <a:pt x="581" y="1327"/>
                </a:lnTo>
                <a:lnTo>
                  <a:pt x="567" y="1325"/>
                </a:lnTo>
                <a:lnTo>
                  <a:pt x="553" y="1317"/>
                </a:lnTo>
                <a:lnTo>
                  <a:pt x="439" y="1226"/>
                </a:lnTo>
                <a:lnTo>
                  <a:pt x="430" y="1215"/>
                </a:lnTo>
                <a:lnTo>
                  <a:pt x="423" y="1202"/>
                </a:lnTo>
                <a:lnTo>
                  <a:pt x="422" y="1188"/>
                </a:lnTo>
                <a:lnTo>
                  <a:pt x="425" y="1174"/>
                </a:lnTo>
                <a:lnTo>
                  <a:pt x="432" y="1162"/>
                </a:lnTo>
                <a:lnTo>
                  <a:pt x="442" y="1152"/>
                </a:lnTo>
                <a:lnTo>
                  <a:pt x="456" y="1146"/>
                </a:lnTo>
                <a:lnTo>
                  <a:pt x="470" y="1145"/>
                </a:lnTo>
                <a:lnTo>
                  <a:pt x="484" y="1147"/>
                </a:lnTo>
                <a:lnTo>
                  <a:pt x="496" y="1154"/>
                </a:lnTo>
                <a:lnTo>
                  <a:pt x="576" y="1218"/>
                </a:lnTo>
                <a:lnTo>
                  <a:pt x="731" y="1046"/>
                </a:lnTo>
                <a:lnTo>
                  <a:pt x="742" y="1036"/>
                </a:lnTo>
                <a:lnTo>
                  <a:pt x="755" y="1031"/>
                </a:lnTo>
                <a:lnTo>
                  <a:pt x="769" y="1030"/>
                </a:lnTo>
                <a:close/>
                <a:moveTo>
                  <a:pt x="150" y="347"/>
                </a:moveTo>
                <a:lnTo>
                  <a:pt x="552" y="347"/>
                </a:lnTo>
                <a:lnTo>
                  <a:pt x="548" y="372"/>
                </a:lnTo>
                <a:lnTo>
                  <a:pt x="547" y="399"/>
                </a:lnTo>
                <a:lnTo>
                  <a:pt x="550" y="439"/>
                </a:lnTo>
                <a:lnTo>
                  <a:pt x="559" y="477"/>
                </a:lnTo>
                <a:lnTo>
                  <a:pt x="574" y="511"/>
                </a:lnTo>
                <a:lnTo>
                  <a:pt x="594" y="544"/>
                </a:lnTo>
                <a:lnTo>
                  <a:pt x="618" y="572"/>
                </a:lnTo>
                <a:lnTo>
                  <a:pt x="648" y="598"/>
                </a:lnTo>
                <a:lnTo>
                  <a:pt x="681" y="618"/>
                </a:lnTo>
                <a:lnTo>
                  <a:pt x="715" y="632"/>
                </a:lnTo>
                <a:lnTo>
                  <a:pt x="753" y="642"/>
                </a:lnTo>
                <a:lnTo>
                  <a:pt x="793" y="645"/>
                </a:lnTo>
                <a:lnTo>
                  <a:pt x="1442" y="645"/>
                </a:lnTo>
                <a:lnTo>
                  <a:pt x="1482" y="642"/>
                </a:lnTo>
                <a:lnTo>
                  <a:pt x="1520" y="632"/>
                </a:lnTo>
                <a:lnTo>
                  <a:pt x="1555" y="618"/>
                </a:lnTo>
                <a:lnTo>
                  <a:pt x="1588" y="597"/>
                </a:lnTo>
                <a:lnTo>
                  <a:pt x="1616" y="572"/>
                </a:lnTo>
                <a:lnTo>
                  <a:pt x="1641" y="543"/>
                </a:lnTo>
                <a:lnTo>
                  <a:pt x="1661" y="510"/>
                </a:lnTo>
                <a:lnTo>
                  <a:pt x="1676" y="475"/>
                </a:lnTo>
                <a:lnTo>
                  <a:pt x="1686" y="436"/>
                </a:lnTo>
                <a:lnTo>
                  <a:pt x="1689" y="396"/>
                </a:lnTo>
                <a:lnTo>
                  <a:pt x="1688" y="371"/>
                </a:lnTo>
                <a:lnTo>
                  <a:pt x="1683" y="347"/>
                </a:lnTo>
                <a:lnTo>
                  <a:pt x="1987" y="347"/>
                </a:lnTo>
                <a:lnTo>
                  <a:pt x="2029" y="349"/>
                </a:lnTo>
                <a:lnTo>
                  <a:pt x="2067" y="356"/>
                </a:lnTo>
                <a:lnTo>
                  <a:pt x="2101" y="366"/>
                </a:lnTo>
                <a:lnTo>
                  <a:pt x="2132" y="379"/>
                </a:lnTo>
                <a:lnTo>
                  <a:pt x="2159" y="396"/>
                </a:lnTo>
                <a:lnTo>
                  <a:pt x="2182" y="416"/>
                </a:lnTo>
                <a:lnTo>
                  <a:pt x="2201" y="438"/>
                </a:lnTo>
                <a:lnTo>
                  <a:pt x="2215" y="462"/>
                </a:lnTo>
                <a:lnTo>
                  <a:pt x="2226" y="488"/>
                </a:lnTo>
                <a:lnTo>
                  <a:pt x="2233" y="517"/>
                </a:lnTo>
                <a:lnTo>
                  <a:pt x="2235" y="546"/>
                </a:lnTo>
                <a:lnTo>
                  <a:pt x="2235" y="2036"/>
                </a:lnTo>
                <a:lnTo>
                  <a:pt x="2210" y="2035"/>
                </a:lnTo>
                <a:lnTo>
                  <a:pt x="2186" y="2034"/>
                </a:lnTo>
                <a:lnTo>
                  <a:pt x="2118" y="2037"/>
                </a:lnTo>
                <a:lnTo>
                  <a:pt x="2051" y="2045"/>
                </a:lnTo>
                <a:lnTo>
                  <a:pt x="1987" y="2060"/>
                </a:lnTo>
                <a:lnTo>
                  <a:pt x="1987" y="893"/>
                </a:lnTo>
                <a:lnTo>
                  <a:pt x="249" y="893"/>
                </a:lnTo>
                <a:lnTo>
                  <a:pt x="249" y="2876"/>
                </a:lnTo>
                <a:lnTo>
                  <a:pt x="1394" y="2876"/>
                </a:lnTo>
                <a:lnTo>
                  <a:pt x="1400" y="2942"/>
                </a:lnTo>
                <a:lnTo>
                  <a:pt x="1412" y="3005"/>
                </a:lnTo>
                <a:lnTo>
                  <a:pt x="1429" y="3066"/>
                </a:lnTo>
                <a:lnTo>
                  <a:pt x="1450" y="3125"/>
                </a:lnTo>
                <a:lnTo>
                  <a:pt x="199" y="3125"/>
                </a:lnTo>
                <a:lnTo>
                  <a:pt x="163" y="3122"/>
                </a:lnTo>
                <a:lnTo>
                  <a:pt x="130" y="3112"/>
                </a:lnTo>
                <a:lnTo>
                  <a:pt x="99" y="3097"/>
                </a:lnTo>
                <a:lnTo>
                  <a:pt x="71" y="3079"/>
                </a:lnTo>
                <a:lnTo>
                  <a:pt x="47" y="3054"/>
                </a:lnTo>
                <a:lnTo>
                  <a:pt x="27" y="3027"/>
                </a:lnTo>
                <a:lnTo>
                  <a:pt x="13" y="2995"/>
                </a:lnTo>
                <a:lnTo>
                  <a:pt x="3" y="2962"/>
                </a:lnTo>
                <a:lnTo>
                  <a:pt x="0" y="2926"/>
                </a:lnTo>
                <a:lnTo>
                  <a:pt x="0" y="546"/>
                </a:lnTo>
                <a:lnTo>
                  <a:pt x="3" y="513"/>
                </a:lnTo>
                <a:lnTo>
                  <a:pt x="9" y="483"/>
                </a:lnTo>
                <a:lnTo>
                  <a:pt x="21" y="455"/>
                </a:lnTo>
                <a:lnTo>
                  <a:pt x="36" y="428"/>
                </a:lnTo>
                <a:lnTo>
                  <a:pt x="53" y="405"/>
                </a:lnTo>
                <a:lnTo>
                  <a:pt x="71" y="385"/>
                </a:lnTo>
                <a:lnTo>
                  <a:pt x="91" y="369"/>
                </a:lnTo>
                <a:lnTo>
                  <a:pt x="111" y="358"/>
                </a:lnTo>
                <a:lnTo>
                  <a:pt x="131" y="349"/>
                </a:lnTo>
                <a:lnTo>
                  <a:pt x="150" y="347"/>
                </a:lnTo>
                <a:close/>
                <a:moveTo>
                  <a:pt x="1118" y="99"/>
                </a:moveTo>
                <a:lnTo>
                  <a:pt x="1098" y="102"/>
                </a:lnTo>
                <a:lnTo>
                  <a:pt x="1080" y="109"/>
                </a:lnTo>
                <a:lnTo>
                  <a:pt x="1065" y="121"/>
                </a:lnTo>
                <a:lnTo>
                  <a:pt x="1053" y="136"/>
                </a:lnTo>
                <a:lnTo>
                  <a:pt x="1046" y="154"/>
                </a:lnTo>
                <a:lnTo>
                  <a:pt x="1043" y="174"/>
                </a:lnTo>
                <a:lnTo>
                  <a:pt x="1046" y="194"/>
                </a:lnTo>
                <a:lnTo>
                  <a:pt x="1053" y="211"/>
                </a:lnTo>
                <a:lnTo>
                  <a:pt x="1065" y="226"/>
                </a:lnTo>
                <a:lnTo>
                  <a:pt x="1080" y="238"/>
                </a:lnTo>
                <a:lnTo>
                  <a:pt x="1098" y="245"/>
                </a:lnTo>
                <a:lnTo>
                  <a:pt x="1118" y="248"/>
                </a:lnTo>
                <a:lnTo>
                  <a:pt x="1138" y="245"/>
                </a:lnTo>
                <a:lnTo>
                  <a:pt x="1156" y="238"/>
                </a:lnTo>
                <a:lnTo>
                  <a:pt x="1170" y="226"/>
                </a:lnTo>
                <a:lnTo>
                  <a:pt x="1182" y="211"/>
                </a:lnTo>
                <a:lnTo>
                  <a:pt x="1189" y="194"/>
                </a:lnTo>
                <a:lnTo>
                  <a:pt x="1193" y="174"/>
                </a:lnTo>
                <a:lnTo>
                  <a:pt x="1189" y="154"/>
                </a:lnTo>
                <a:lnTo>
                  <a:pt x="1182" y="136"/>
                </a:lnTo>
                <a:lnTo>
                  <a:pt x="1170" y="121"/>
                </a:lnTo>
                <a:lnTo>
                  <a:pt x="1156" y="109"/>
                </a:lnTo>
                <a:lnTo>
                  <a:pt x="1138" y="102"/>
                </a:lnTo>
                <a:lnTo>
                  <a:pt x="1118" y="99"/>
                </a:lnTo>
                <a:close/>
                <a:moveTo>
                  <a:pt x="1116" y="0"/>
                </a:moveTo>
                <a:lnTo>
                  <a:pt x="1120" y="0"/>
                </a:lnTo>
                <a:lnTo>
                  <a:pt x="1150" y="3"/>
                </a:lnTo>
                <a:lnTo>
                  <a:pt x="1180" y="11"/>
                </a:lnTo>
                <a:lnTo>
                  <a:pt x="1206" y="23"/>
                </a:lnTo>
                <a:lnTo>
                  <a:pt x="1230" y="40"/>
                </a:lnTo>
                <a:lnTo>
                  <a:pt x="1252" y="61"/>
                </a:lnTo>
                <a:lnTo>
                  <a:pt x="1268" y="85"/>
                </a:lnTo>
                <a:lnTo>
                  <a:pt x="1281" y="112"/>
                </a:lnTo>
                <a:lnTo>
                  <a:pt x="1288" y="141"/>
                </a:lnTo>
                <a:lnTo>
                  <a:pt x="1292" y="171"/>
                </a:lnTo>
                <a:lnTo>
                  <a:pt x="1292" y="174"/>
                </a:lnTo>
                <a:lnTo>
                  <a:pt x="1294" y="194"/>
                </a:lnTo>
                <a:lnTo>
                  <a:pt x="1302" y="211"/>
                </a:lnTo>
                <a:lnTo>
                  <a:pt x="1314" y="226"/>
                </a:lnTo>
                <a:lnTo>
                  <a:pt x="1328" y="238"/>
                </a:lnTo>
                <a:lnTo>
                  <a:pt x="1345" y="245"/>
                </a:lnTo>
                <a:lnTo>
                  <a:pt x="1365" y="248"/>
                </a:lnTo>
                <a:lnTo>
                  <a:pt x="1442" y="248"/>
                </a:lnTo>
                <a:lnTo>
                  <a:pt x="1472" y="251"/>
                </a:lnTo>
                <a:lnTo>
                  <a:pt x="1499" y="260"/>
                </a:lnTo>
                <a:lnTo>
                  <a:pt x="1524" y="274"/>
                </a:lnTo>
                <a:lnTo>
                  <a:pt x="1547" y="291"/>
                </a:lnTo>
                <a:lnTo>
                  <a:pt x="1564" y="312"/>
                </a:lnTo>
                <a:lnTo>
                  <a:pt x="1578" y="338"/>
                </a:lnTo>
                <a:lnTo>
                  <a:pt x="1587" y="366"/>
                </a:lnTo>
                <a:lnTo>
                  <a:pt x="1590" y="396"/>
                </a:lnTo>
                <a:lnTo>
                  <a:pt x="1590" y="399"/>
                </a:lnTo>
                <a:lnTo>
                  <a:pt x="1587" y="428"/>
                </a:lnTo>
                <a:lnTo>
                  <a:pt x="1578" y="456"/>
                </a:lnTo>
                <a:lnTo>
                  <a:pt x="1564" y="481"/>
                </a:lnTo>
                <a:lnTo>
                  <a:pt x="1547" y="503"/>
                </a:lnTo>
                <a:lnTo>
                  <a:pt x="1524" y="521"/>
                </a:lnTo>
                <a:lnTo>
                  <a:pt x="1499" y="534"/>
                </a:lnTo>
                <a:lnTo>
                  <a:pt x="1472" y="543"/>
                </a:lnTo>
                <a:lnTo>
                  <a:pt x="1442" y="546"/>
                </a:lnTo>
                <a:lnTo>
                  <a:pt x="793" y="546"/>
                </a:lnTo>
                <a:lnTo>
                  <a:pt x="764" y="543"/>
                </a:lnTo>
                <a:lnTo>
                  <a:pt x="736" y="534"/>
                </a:lnTo>
                <a:lnTo>
                  <a:pt x="711" y="521"/>
                </a:lnTo>
                <a:lnTo>
                  <a:pt x="689" y="503"/>
                </a:lnTo>
                <a:lnTo>
                  <a:pt x="671" y="481"/>
                </a:lnTo>
                <a:lnTo>
                  <a:pt x="657" y="456"/>
                </a:lnTo>
                <a:lnTo>
                  <a:pt x="649" y="428"/>
                </a:lnTo>
                <a:lnTo>
                  <a:pt x="646" y="399"/>
                </a:lnTo>
                <a:lnTo>
                  <a:pt x="646" y="396"/>
                </a:lnTo>
                <a:lnTo>
                  <a:pt x="649" y="366"/>
                </a:lnTo>
                <a:lnTo>
                  <a:pt x="657" y="338"/>
                </a:lnTo>
                <a:lnTo>
                  <a:pt x="671" y="312"/>
                </a:lnTo>
                <a:lnTo>
                  <a:pt x="689" y="291"/>
                </a:lnTo>
                <a:lnTo>
                  <a:pt x="711" y="274"/>
                </a:lnTo>
                <a:lnTo>
                  <a:pt x="736" y="260"/>
                </a:lnTo>
                <a:lnTo>
                  <a:pt x="764" y="251"/>
                </a:lnTo>
                <a:lnTo>
                  <a:pt x="793" y="248"/>
                </a:lnTo>
                <a:lnTo>
                  <a:pt x="870" y="248"/>
                </a:lnTo>
                <a:lnTo>
                  <a:pt x="889" y="245"/>
                </a:lnTo>
                <a:lnTo>
                  <a:pt x="907" y="238"/>
                </a:lnTo>
                <a:lnTo>
                  <a:pt x="922" y="226"/>
                </a:lnTo>
                <a:lnTo>
                  <a:pt x="933" y="211"/>
                </a:lnTo>
                <a:lnTo>
                  <a:pt x="941" y="194"/>
                </a:lnTo>
                <a:lnTo>
                  <a:pt x="944" y="174"/>
                </a:lnTo>
                <a:lnTo>
                  <a:pt x="944" y="171"/>
                </a:lnTo>
                <a:lnTo>
                  <a:pt x="947" y="141"/>
                </a:lnTo>
                <a:lnTo>
                  <a:pt x="954" y="112"/>
                </a:lnTo>
                <a:lnTo>
                  <a:pt x="967" y="85"/>
                </a:lnTo>
                <a:lnTo>
                  <a:pt x="984" y="61"/>
                </a:lnTo>
                <a:lnTo>
                  <a:pt x="1005" y="40"/>
                </a:lnTo>
                <a:lnTo>
                  <a:pt x="1029" y="23"/>
                </a:lnTo>
                <a:lnTo>
                  <a:pt x="1056" y="11"/>
                </a:lnTo>
                <a:lnTo>
                  <a:pt x="1085" y="3"/>
                </a:lnTo>
                <a:lnTo>
                  <a:pt x="1116" y="0"/>
                </a:lnTo>
                <a:close/>
              </a:path>
            </a:pathLst>
          </a:custGeom>
          <a:noFill/>
          <a:ln w="0">
            <a:solidFill>
              <a:schemeClr val="bg1">
                <a:lumMod val="8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20479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2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11">
            <a:extLst>
              <a:ext uri="{FF2B5EF4-FFF2-40B4-BE49-F238E27FC236}">
                <a16:creationId xmlns:a16="http://schemas.microsoft.com/office/drawing/2014/main" id="{3DD51CE6-3624-4F3F-83DF-D9E9A84028B6}"/>
              </a:ext>
            </a:extLst>
          </p:cNvPr>
          <p:cNvSpPr>
            <a:spLocks noEditPoints="1"/>
          </p:cNvSpPr>
          <p:nvPr/>
        </p:nvSpPr>
        <p:spPr bwMode="auto">
          <a:xfrm>
            <a:off x="323939" y="155119"/>
            <a:ext cx="712826" cy="875150"/>
          </a:xfrm>
          <a:custGeom>
            <a:avLst/>
            <a:gdLst>
              <a:gd name="T0" fmla="*/ 1930 w 2831"/>
              <a:gd name="T1" fmla="*/ 2787 h 3472"/>
              <a:gd name="T2" fmla="*/ 1791 w 2831"/>
              <a:gd name="T3" fmla="*/ 2855 h 3472"/>
              <a:gd name="T4" fmla="*/ 2114 w 2831"/>
              <a:gd name="T5" fmla="*/ 3172 h 3472"/>
              <a:gd name="T6" fmla="*/ 2628 w 2831"/>
              <a:gd name="T7" fmla="*/ 2656 h 3472"/>
              <a:gd name="T8" fmla="*/ 2538 w 2831"/>
              <a:gd name="T9" fmla="*/ 2529 h 3472"/>
              <a:gd name="T10" fmla="*/ 1440 w 2831"/>
              <a:gd name="T11" fmla="*/ 2529 h 3472"/>
              <a:gd name="T12" fmla="*/ 914 w 2831"/>
              <a:gd name="T13" fmla="*/ 2569 h 3472"/>
              <a:gd name="T14" fmla="*/ 928 w 2831"/>
              <a:gd name="T15" fmla="*/ 2433 h 3472"/>
              <a:gd name="T16" fmla="*/ 807 w 2831"/>
              <a:gd name="T17" fmla="*/ 2382 h 3472"/>
              <a:gd name="T18" fmla="*/ 439 w 2831"/>
              <a:gd name="T19" fmla="*/ 2514 h 3472"/>
              <a:gd name="T20" fmla="*/ 470 w 2831"/>
              <a:gd name="T21" fmla="*/ 2433 h 3472"/>
              <a:gd name="T22" fmla="*/ 2186 w 2831"/>
              <a:gd name="T23" fmla="*/ 2182 h 3472"/>
              <a:gd name="T24" fmla="*/ 2642 w 2831"/>
              <a:gd name="T25" fmla="*/ 2371 h 3472"/>
              <a:gd name="T26" fmla="*/ 2831 w 2831"/>
              <a:gd name="T27" fmla="*/ 2827 h 3472"/>
              <a:gd name="T28" fmla="*/ 2642 w 2831"/>
              <a:gd name="T29" fmla="*/ 3283 h 3472"/>
              <a:gd name="T30" fmla="*/ 2186 w 2831"/>
              <a:gd name="T31" fmla="*/ 3472 h 3472"/>
              <a:gd name="T32" fmla="*/ 1729 w 2831"/>
              <a:gd name="T33" fmla="*/ 3283 h 3472"/>
              <a:gd name="T34" fmla="*/ 1540 w 2831"/>
              <a:gd name="T35" fmla="*/ 2827 h 3472"/>
              <a:gd name="T36" fmla="*/ 1729 w 2831"/>
              <a:gd name="T37" fmla="*/ 2371 h 3472"/>
              <a:gd name="T38" fmla="*/ 2186 w 2831"/>
              <a:gd name="T39" fmla="*/ 2182 h 3472"/>
              <a:gd name="T40" fmla="*/ 1540 w 2831"/>
              <a:gd name="T41" fmla="*/ 2083 h 3472"/>
              <a:gd name="T42" fmla="*/ 914 w 2831"/>
              <a:gd name="T43" fmla="*/ 2123 h 3472"/>
              <a:gd name="T44" fmla="*/ 928 w 2831"/>
              <a:gd name="T45" fmla="*/ 1986 h 3472"/>
              <a:gd name="T46" fmla="*/ 807 w 2831"/>
              <a:gd name="T47" fmla="*/ 1957 h 3472"/>
              <a:gd name="T48" fmla="*/ 439 w 2831"/>
              <a:gd name="T49" fmla="*/ 2088 h 3472"/>
              <a:gd name="T50" fmla="*/ 470 w 2831"/>
              <a:gd name="T51" fmla="*/ 2007 h 3472"/>
              <a:gd name="T52" fmla="*/ 944 w 2831"/>
              <a:gd name="T53" fmla="*/ 1588 h 3472"/>
              <a:gd name="T54" fmla="*/ 1786 w 2831"/>
              <a:gd name="T55" fmla="*/ 1702 h 3472"/>
              <a:gd name="T56" fmla="*/ 904 w 2831"/>
              <a:gd name="T57" fmla="*/ 1716 h 3472"/>
              <a:gd name="T58" fmla="*/ 944 w 2831"/>
              <a:gd name="T59" fmla="*/ 1588 h 3472"/>
              <a:gd name="T60" fmla="*/ 800 w 2831"/>
              <a:gd name="T61" fmla="*/ 1548 h 3472"/>
              <a:gd name="T62" fmla="*/ 430 w 2831"/>
              <a:gd name="T63" fmla="*/ 1656 h 3472"/>
              <a:gd name="T64" fmla="*/ 484 w 2831"/>
              <a:gd name="T65" fmla="*/ 1589 h 3472"/>
              <a:gd name="T66" fmla="*/ 1738 w 2831"/>
              <a:gd name="T67" fmla="*/ 1140 h 3472"/>
              <a:gd name="T68" fmla="*/ 1778 w 2831"/>
              <a:gd name="T69" fmla="*/ 1269 h 3472"/>
              <a:gd name="T70" fmla="*/ 896 w 2831"/>
              <a:gd name="T71" fmla="*/ 1255 h 3472"/>
              <a:gd name="T72" fmla="*/ 769 w 2831"/>
              <a:gd name="T73" fmla="*/ 1030 h 3472"/>
              <a:gd name="T74" fmla="*/ 616 w 2831"/>
              <a:gd name="T75" fmla="*/ 1312 h 3472"/>
              <a:gd name="T76" fmla="*/ 423 w 2831"/>
              <a:gd name="T77" fmla="*/ 1202 h 3472"/>
              <a:gd name="T78" fmla="*/ 496 w 2831"/>
              <a:gd name="T79" fmla="*/ 1154 h 3472"/>
              <a:gd name="T80" fmla="*/ 548 w 2831"/>
              <a:gd name="T81" fmla="*/ 372 h 3472"/>
              <a:gd name="T82" fmla="*/ 681 w 2831"/>
              <a:gd name="T83" fmla="*/ 618 h 3472"/>
              <a:gd name="T84" fmla="*/ 1588 w 2831"/>
              <a:gd name="T85" fmla="*/ 597 h 3472"/>
              <a:gd name="T86" fmla="*/ 1683 w 2831"/>
              <a:gd name="T87" fmla="*/ 347 h 3472"/>
              <a:gd name="T88" fmla="*/ 2201 w 2831"/>
              <a:gd name="T89" fmla="*/ 438 h 3472"/>
              <a:gd name="T90" fmla="*/ 2118 w 2831"/>
              <a:gd name="T91" fmla="*/ 2037 h 3472"/>
              <a:gd name="T92" fmla="*/ 1412 w 2831"/>
              <a:gd name="T93" fmla="*/ 3005 h 3472"/>
              <a:gd name="T94" fmla="*/ 47 w 2831"/>
              <a:gd name="T95" fmla="*/ 3054 h 3472"/>
              <a:gd name="T96" fmla="*/ 21 w 2831"/>
              <a:gd name="T97" fmla="*/ 455 h 3472"/>
              <a:gd name="T98" fmla="*/ 1118 w 2831"/>
              <a:gd name="T99" fmla="*/ 99 h 3472"/>
              <a:gd name="T100" fmla="*/ 1053 w 2831"/>
              <a:gd name="T101" fmla="*/ 211 h 3472"/>
              <a:gd name="T102" fmla="*/ 1182 w 2831"/>
              <a:gd name="T103" fmla="*/ 211 h 3472"/>
              <a:gd name="T104" fmla="*/ 1118 w 2831"/>
              <a:gd name="T105" fmla="*/ 99 h 3472"/>
              <a:gd name="T106" fmla="*/ 1268 w 2831"/>
              <a:gd name="T107" fmla="*/ 85 h 3472"/>
              <a:gd name="T108" fmla="*/ 1328 w 2831"/>
              <a:gd name="T109" fmla="*/ 238 h 3472"/>
              <a:gd name="T110" fmla="*/ 1564 w 2831"/>
              <a:gd name="T111" fmla="*/ 312 h 3472"/>
              <a:gd name="T112" fmla="*/ 1547 w 2831"/>
              <a:gd name="T113" fmla="*/ 503 h 3472"/>
              <a:gd name="T114" fmla="*/ 711 w 2831"/>
              <a:gd name="T115" fmla="*/ 521 h 3472"/>
              <a:gd name="T116" fmla="*/ 657 w 2831"/>
              <a:gd name="T117" fmla="*/ 338 h 3472"/>
              <a:gd name="T118" fmla="*/ 889 w 2831"/>
              <a:gd name="T119" fmla="*/ 245 h 3472"/>
              <a:gd name="T120" fmla="*/ 954 w 2831"/>
              <a:gd name="T121" fmla="*/ 112 h 34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831" h="3472">
                <a:moveTo>
                  <a:pt x="2538" y="2529"/>
                </a:moveTo>
                <a:lnTo>
                  <a:pt x="2517" y="2531"/>
                </a:lnTo>
                <a:lnTo>
                  <a:pt x="2496" y="2537"/>
                </a:lnTo>
                <a:lnTo>
                  <a:pt x="2476" y="2547"/>
                </a:lnTo>
                <a:lnTo>
                  <a:pt x="2459" y="2563"/>
                </a:lnTo>
                <a:lnTo>
                  <a:pt x="2124" y="2939"/>
                </a:lnTo>
                <a:lnTo>
                  <a:pt x="1950" y="2800"/>
                </a:lnTo>
                <a:lnTo>
                  <a:pt x="1930" y="2787"/>
                </a:lnTo>
                <a:lnTo>
                  <a:pt x="1909" y="2780"/>
                </a:lnTo>
                <a:lnTo>
                  <a:pt x="1888" y="2778"/>
                </a:lnTo>
                <a:lnTo>
                  <a:pt x="1866" y="2780"/>
                </a:lnTo>
                <a:lnTo>
                  <a:pt x="1845" y="2787"/>
                </a:lnTo>
                <a:lnTo>
                  <a:pt x="1826" y="2799"/>
                </a:lnTo>
                <a:lnTo>
                  <a:pt x="1810" y="2814"/>
                </a:lnTo>
                <a:lnTo>
                  <a:pt x="1797" y="2834"/>
                </a:lnTo>
                <a:lnTo>
                  <a:pt x="1791" y="2855"/>
                </a:lnTo>
                <a:lnTo>
                  <a:pt x="1788" y="2876"/>
                </a:lnTo>
                <a:lnTo>
                  <a:pt x="1791" y="2899"/>
                </a:lnTo>
                <a:lnTo>
                  <a:pt x="1797" y="2920"/>
                </a:lnTo>
                <a:lnTo>
                  <a:pt x="1809" y="2938"/>
                </a:lnTo>
                <a:lnTo>
                  <a:pt x="1826" y="2954"/>
                </a:lnTo>
                <a:lnTo>
                  <a:pt x="2073" y="3152"/>
                </a:lnTo>
                <a:lnTo>
                  <a:pt x="2093" y="3165"/>
                </a:lnTo>
                <a:lnTo>
                  <a:pt x="2114" y="3172"/>
                </a:lnTo>
                <a:lnTo>
                  <a:pt x="2135" y="3174"/>
                </a:lnTo>
                <a:lnTo>
                  <a:pt x="2156" y="3172"/>
                </a:lnTo>
                <a:lnTo>
                  <a:pt x="2175" y="3166"/>
                </a:lnTo>
                <a:lnTo>
                  <a:pt x="2194" y="3155"/>
                </a:lnTo>
                <a:lnTo>
                  <a:pt x="2210" y="3142"/>
                </a:lnTo>
                <a:lnTo>
                  <a:pt x="2607" y="2694"/>
                </a:lnTo>
                <a:lnTo>
                  <a:pt x="2620" y="2676"/>
                </a:lnTo>
                <a:lnTo>
                  <a:pt x="2628" y="2656"/>
                </a:lnTo>
                <a:lnTo>
                  <a:pt x="2633" y="2633"/>
                </a:lnTo>
                <a:lnTo>
                  <a:pt x="2631" y="2612"/>
                </a:lnTo>
                <a:lnTo>
                  <a:pt x="2625" y="2591"/>
                </a:lnTo>
                <a:lnTo>
                  <a:pt x="2615" y="2571"/>
                </a:lnTo>
                <a:lnTo>
                  <a:pt x="2599" y="2555"/>
                </a:lnTo>
                <a:lnTo>
                  <a:pt x="2580" y="2542"/>
                </a:lnTo>
                <a:lnTo>
                  <a:pt x="2560" y="2534"/>
                </a:lnTo>
                <a:lnTo>
                  <a:pt x="2538" y="2529"/>
                </a:lnTo>
                <a:close/>
                <a:moveTo>
                  <a:pt x="944" y="2430"/>
                </a:moveTo>
                <a:lnTo>
                  <a:pt x="1391" y="2430"/>
                </a:lnTo>
                <a:lnTo>
                  <a:pt x="1406" y="2433"/>
                </a:lnTo>
                <a:lnTo>
                  <a:pt x="1420" y="2440"/>
                </a:lnTo>
                <a:lnTo>
                  <a:pt x="1431" y="2450"/>
                </a:lnTo>
                <a:lnTo>
                  <a:pt x="1438" y="2464"/>
                </a:lnTo>
                <a:lnTo>
                  <a:pt x="1440" y="2480"/>
                </a:lnTo>
                <a:lnTo>
                  <a:pt x="1440" y="2529"/>
                </a:lnTo>
                <a:lnTo>
                  <a:pt x="1438" y="2545"/>
                </a:lnTo>
                <a:lnTo>
                  <a:pt x="1431" y="2559"/>
                </a:lnTo>
                <a:lnTo>
                  <a:pt x="1420" y="2569"/>
                </a:lnTo>
                <a:lnTo>
                  <a:pt x="1406" y="2577"/>
                </a:lnTo>
                <a:lnTo>
                  <a:pt x="1391" y="2579"/>
                </a:lnTo>
                <a:lnTo>
                  <a:pt x="944" y="2579"/>
                </a:lnTo>
                <a:lnTo>
                  <a:pt x="928" y="2577"/>
                </a:lnTo>
                <a:lnTo>
                  <a:pt x="914" y="2569"/>
                </a:lnTo>
                <a:lnTo>
                  <a:pt x="904" y="2559"/>
                </a:lnTo>
                <a:lnTo>
                  <a:pt x="896" y="2545"/>
                </a:lnTo>
                <a:lnTo>
                  <a:pt x="894" y="2529"/>
                </a:lnTo>
                <a:lnTo>
                  <a:pt x="894" y="2480"/>
                </a:lnTo>
                <a:lnTo>
                  <a:pt x="896" y="2464"/>
                </a:lnTo>
                <a:lnTo>
                  <a:pt x="904" y="2450"/>
                </a:lnTo>
                <a:lnTo>
                  <a:pt x="914" y="2440"/>
                </a:lnTo>
                <a:lnTo>
                  <a:pt x="928" y="2433"/>
                </a:lnTo>
                <a:lnTo>
                  <a:pt x="944" y="2430"/>
                </a:lnTo>
                <a:close/>
                <a:moveTo>
                  <a:pt x="769" y="2319"/>
                </a:moveTo>
                <a:lnTo>
                  <a:pt x="783" y="2322"/>
                </a:lnTo>
                <a:lnTo>
                  <a:pt x="795" y="2330"/>
                </a:lnTo>
                <a:lnTo>
                  <a:pt x="805" y="2341"/>
                </a:lnTo>
                <a:lnTo>
                  <a:pt x="810" y="2355"/>
                </a:lnTo>
                <a:lnTo>
                  <a:pt x="810" y="2368"/>
                </a:lnTo>
                <a:lnTo>
                  <a:pt x="807" y="2382"/>
                </a:lnTo>
                <a:lnTo>
                  <a:pt x="800" y="2395"/>
                </a:lnTo>
                <a:lnTo>
                  <a:pt x="616" y="2600"/>
                </a:lnTo>
                <a:lnTo>
                  <a:pt x="606" y="2608"/>
                </a:lnTo>
                <a:lnTo>
                  <a:pt x="594" y="2613"/>
                </a:lnTo>
                <a:lnTo>
                  <a:pt x="581" y="2616"/>
                </a:lnTo>
                <a:lnTo>
                  <a:pt x="567" y="2612"/>
                </a:lnTo>
                <a:lnTo>
                  <a:pt x="553" y="2605"/>
                </a:lnTo>
                <a:lnTo>
                  <a:pt x="439" y="2514"/>
                </a:lnTo>
                <a:lnTo>
                  <a:pt x="430" y="2503"/>
                </a:lnTo>
                <a:lnTo>
                  <a:pt x="423" y="2490"/>
                </a:lnTo>
                <a:lnTo>
                  <a:pt x="422" y="2477"/>
                </a:lnTo>
                <a:lnTo>
                  <a:pt x="425" y="2463"/>
                </a:lnTo>
                <a:lnTo>
                  <a:pt x="432" y="2449"/>
                </a:lnTo>
                <a:lnTo>
                  <a:pt x="442" y="2440"/>
                </a:lnTo>
                <a:lnTo>
                  <a:pt x="456" y="2435"/>
                </a:lnTo>
                <a:lnTo>
                  <a:pt x="470" y="2433"/>
                </a:lnTo>
                <a:lnTo>
                  <a:pt x="484" y="2436"/>
                </a:lnTo>
                <a:lnTo>
                  <a:pt x="496" y="2443"/>
                </a:lnTo>
                <a:lnTo>
                  <a:pt x="576" y="2507"/>
                </a:lnTo>
                <a:lnTo>
                  <a:pt x="731" y="2334"/>
                </a:lnTo>
                <a:lnTo>
                  <a:pt x="742" y="2324"/>
                </a:lnTo>
                <a:lnTo>
                  <a:pt x="755" y="2320"/>
                </a:lnTo>
                <a:lnTo>
                  <a:pt x="769" y="2319"/>
                </a:lnTo>
                <a:close/>
                <a:moveTo>
                  <a:pt x="2186" y="2182"/>
                </a:moveTo>
                <a:lnTo>
                  <a:pt x="2251" y="2185"/>
                </a:lnTo>
                <a:lnTo>
                  <a:pt x="2316" y="2196"/>
                </a:lnTo>
                <a:lnTo>
                  <a:pt x="2378" y="2212"/>
                </a:lnTo>
                <a:lnTo>
                  <a:pt x="2437" y="2233"/>
                </a:lnTo>
                <a:lnTo>
                  <a:pt x="2494" y="2260"/>
                </a:lnTo>
                <a:lnTo>
                  <a:pt x="2546" y="2293"/>
                </a:lnTo>
                <a:lnTo>
                  <a:pt x="2596" y="2329"/>
                </a:lnTo>
                <a:lnTo>
                  <a:pt x="2642" y="2371"/>
                </a:lnTo>
                <a:lnTo>
                  <a:pt x="2683" y="2417"/>
                </a:lnTo>
                <a:lnTo>
                  <a:pt x="2721" y="2466"/>
                </a:lnTo>
                <a:lnTo>
                  <a:pt x="2753" y="2520"/>
                </a:lnTo>
                <a:lnTo>
                  <a:pt x="2780" y="2577"/>
                </a:lnTo>
                <a:lnTo>
                  <a:pt x="2802" y="2636"/>
                </a:lnTo>
                <a:lnTo>
                  <a:pt x="2818" y="2698"/>
                </a:lnTo>
                <a:lnTo>
                  <a:pt x="2828" y="2761"/>
                </a:lnTo>
                <a:lnTo>
                  <a:pt x="2831" y="2827"/>
                </a:lnTo>
                <a:lnTo>
                  <a:pt x="2828" y="2893"/>
                </a:lnTo>
                <a:lnTo>
                  <a:pt x="2818" y="2958"/>
                </a:lnTo>
                <a:lnTo>
                  <a:pt x="2802" y="3019"/>
                </a:lnTo>
                <a:lnTo>
                  <a:pt x="2780" y="3079"/>
                </a:lnTo>
                <a:lnTo>
                  <a:pt x="2753" y="3134"/>
                </a:lnTo>
                <a:lnTo>
                  <a:pt x="2721" y="3188"/>
                </a:lnTo>
                <a:lnTo>
                  <a:pt x="2683" y="3237"/>
                </a:lnTo>
                <a:lnTo>
                  <a:pt x="2642" y="3283"/>
                </a:lnTo>
                <a:lnTo>
                  <a:pt x="2596" y="3325"/>
                </a:lnTo>
                <a:lnTo>
                  <a:pt x="2546" y="3362"/>
                </a:lnTo>
                <a:lnTo>
                  <a:pt x="2494" y="3394"/>
                </a:lnTo>
                <a:lnTo>
                  <a:pt x="2437" y="3421"/>
                </a:lnTo>
                <a:lnTo>
                  <a:pt x="2378" y="3443"/>
                </a:lnTo>
                <a:lnTo>
                  <a:pt x="2316" y="3459"/>
                </a:lnTo>
                <a:lnTo>
                  <a:pt x="2251" y="3469"/>
                </a:lnTo>
                <a:lnTo>
                  <a:pt x="2186" y="3472"/>
                </a:lnTo>
                <a:lnTo>
                  <a:pt x="2120" y="3469"/>
                </a:lnTo>
                <a:lnTo>
                  <a:pt x="2055" y="3459"/>
                </a:lnTo>
                <a:lnTo>
                  <a:pt x="1993" y="3443"/>
                </a:lnTo>
                <a:lnTo>
                  <a:pt x="1934" y="3421"/>
                </a:lnTo>
                <a:lnTo>
                  <a:pt x="1877" y="3394"/>
                </a:lnTo>
                <a:lnTo>
                  <a:pt x="1825" y="3362"/>
                </a:lnTo>
                <a:lnTo>
                  <a:pt x="1775" y="3325"/>
                </a:lnTo>
                <a:lnTo>
                  <a:pt x="1729" y="3283"/>
                </a:lnTo>
                <a:lnTo>
                  <a:pt x="1688" y="3237"/>
                </a:lnTo>
                <a:lnTo>
                  <a:pt x="1650" y="3188"/>
                </a:lnTo>
                <a:lnTo>
                  <a:pt x="1618" y="3134"/>
                </a:lnTo>
                <a:lnTo>
                  <a:pt x="1591" y="3079"/>
                </a:lnTo>
                <a:lnTo>
                  <a:pt x="1569" y="3019"/>
                </a:lnTo>
                <a:lnTo>
                  <a:pt x="1553" y="2958"/>
                </a:lnTo>
                <a:lnTo>
                  <a:pt x="1543" y="2893"/>
                </a:lnTo>
                <a:lnTo>
                  <a:pt x="1540" y="2827"/>
                </a:lnTo>
                <a:lnTo>
                  <a:pt x="1543" y="2761"/>
                </a:lnTo>
                <a:lnTo>
                  <a:pt x="1553" y="2698"/>
                </a:lnTo>
                <a:lnTo>
                  <a:pt x="1569" y="2636"/>
                </a:lnTo>
                <a:lnTo>
                  <a:pt x="1591" y="2577"/>
                </a:lnTo>
                <a:lnTo>
                  <a:pt x="1618" y="2520"/>
                </a:lnTo>
                <a:lnTo>
                  <a:pt x="1650" y="2466"/>
                </a:lnTo>
                <a:lnTo>
                  <a:pt x="1688" y="2417"/>
                </a:lnTo>
                <a:lnTo>
                  <a:pt x="1729" y="2371"/>
                </a:lnTo>
                <a:lnTo>
                  <a:pt x="1775" y="2329"/>
                </a:lnTo>
                <a:lnTo>
                  <a:pt x="1825" y="2293"/>
                </a:lnTo>
                <a:lnTo>
                  <a:pt x="1877" y="2260"/>
                </a:lnTo>
                <a:lnTo>
                  <a:pt x="1934" y="2233"/>
                </a:lnTo>
                <a:lnTo>
                  <a:pt x="1993" y="2212"/>
                </a:lnTo>
                <a:lnTo>
                  <a:pt x="2055" y="2196"/>
                </a:lnTo>
                <a:lnTo>
                  <a:pt x="2120" y="2185"/>
                </a:lnTo>
                <a:lnTo>
                  <a:pt x="2186" y="2182"/>
                </a:lnTo>
                <a:close/>
                <a:moveTo>
                  <a:pt x="944" y="1984"/>
                </a:moveTo>
                <a:lnTo>
                  <a:pt x="1491" y="1984"/>
                </a:lnTo>
                <a:lnTo>
                  <a:pt x="1505" y="1986"/>
                </a:lnTo>
                <a:lnTo>
                  <a:pt x="1519" y="1994"/>
                </a:lnTo>
                <a:lnTo>
                  <a:pt x="1531" y="2004"/>
                </a:lnTo>
                <a:lnTo>
                  <a:pt x="1537" y="2018"/>
                </a:lnTo>
                <a:lnTo>
                  <a:pt x="1540" y="2034"/>
                </a:lnTo>
                <a:lnTo>
                  <a:pt x="1540" y="2083"/>
                </a:lnTo>
                <a:lnTo>
                  <a:pt x="1537" y="2099"/>
                </a:lnTo>
                <a:lnTo>
                  <a:pt x="1531" y="2113"/>
                </a:lnTo>
                <a:lnTo>
                  <a:pt x="1519" y="2123"/>
                </a:lnTo>
                <a:lnTo>
                  <a:pt x="1505" y="2131"/>
                </a:lnTo>
                <a:lnTo>
                  <a:pt x="1491" y="2133"/>
                </a:lnTo>
                <a:lnTo>
                  <a:pt x="944" y="2133"/>
                </a:lnTo>
                <a:lnTo>
                  <a:pt x="928" y="2131"/>
                </a:lnTo>
                <a:lnTo>
                  <a:pt x="914" y="2123"/>
                </a:lnTo>
                <a:lnTo>
                  <a:pt x="904" y="2113"/>
                </a:lnTo>
                <a:lnTo>
                  <a:pt x="896" y="2099"/>
                </a:lnTo>
                <a:lnTo>
                  <a:pt x="894" y="2083"/>
                </a:lnTo>
                <a:lnTo>
                  <a:pt x="894" y="2034"/>
                </a:lnTo>
                <a:lnTo>
                  <a:pt x="896" y="2018"/>
                </a:lnTo>
                <a:lnTo>
                  <a:pt x="904" y="2004"/>
                </a:lnTo>
                <a:lnTo>
                  <a:pt x="914" y="1994"/>
                </a:lnTo>
                <a:lnTo>
                  <a:pt x="928" y="1986"/>
                </a:lnTo>
                <a:lnTo>
                  <a:pt x="944" y="1984"/>
                </a:lnTo>
                <a:close/>
                <a:moveTo>
                  <a:pt x="769" y="1894"/>
                </a:moveTo>
                <a:lnTo>
                  <a:pt x="783" y="1897"/>
                </a:lnTo>
                <a:lnTo>
                  <a:pt x="795" y="1905"/>
                </a:lnTo>
                <a:lnTo>
                  <a:pt x="805" y="1916"/>
                </a:lnTo>
                <a:lnTo>
                  <a:pt x="810" y="1930"/>
                </a:lnTo>
                <a:lnTo>
                  <a:pt x="810" y="1943"/>
                </a:lnTo>
                <a:lnTo>
                  <a:pt x="807" y="1957"/>
                </a:lnTo>
                <a:lnTo>
                  <a:pt x="800" y="1970"/>
                </a:lnTo>
                <a:lnTo>
                  <a:pt x="616" y="2175"/>
                </a:lnTo>
                <a:lnTo>
                  <a:pt x="606" y="2183"/>
                </a:lnTo>
                <a:lnTo>
                  <a:pt x="594" y="2188"/>
                </a:lnTo>
                <a:lnTo>
                  <a:pt x="581" y="2191"/>
                </a:lnTo>
                <a:lnTo>
                  <a:pt x="567" y="2187"/>
                </a:lnTo>
                <a:lnTo>
                  <a:pt x="553" y="2180"/>
                </a:lnTo>
                <a:lnTo>
                  <a:pt x="439" y="2088"/>
                </a:lnTo>
                <a:lnTo>
                  <a:pt x="430" y="2078"/>
                </a:lnTo>
                <a:lnTo>
                  <a:pt x="423" y="2065"/>
                </a:lnTo>
                <a:lnTo>
                  <a:pt x="422" y="2052"/>
                </a:lnTo>
                <a:lnTo>
                  <a:pt x="425" y="2038"/>
                </a:lnTo>
                <a:lnTo>
                  <a:pt x="432" y="2024"/>
                </a:lnTo>
                <a:lnTo>
                  <a:pt x="442" y="2015"/>
                </a:lnTo>
                <a:lnTo>
                  <a:pt x="456" y="2010"/>
                </a:lnTo>
                <a:lnTo>
                  <a:pt x="470" y="2007"/>
                </a:lnTo>
                <a:lnTo>
                  <a:pt x="484" y="2011"/>
                </a:lnTo>
                <a:lnTo>
                  <a:pt x="496" y="2018"/>
                </a:lnTo>
                <a:lnTo>
                  <a:pt x="576" y="2082"/>
                </a:lnTo>
                <a:lnTo>
                  <a:pt x="731" y="1909"/>
                </a:lnTo>
                <a:lnTo>
                  <a:pt x="742" y="1899"/>
                </a:lnTo>
                <a:lnTo>
                  <a:pt x="755" y="1895"/>
                </a:lnTo>
                <a:lnTo>
                  <a:pt x="769" y="1894"/>
                </a:lnTo>
                <a:close/>
                <a:moveTo>
                  <a:pt x="944" y="1588"/>
                </a:moveTo>
                <a:lnTo>
                  <a:pt x="1738" y="1588"/>
                </a:lnTo>
                <a:lnTo>
                  <a:pt x="1754" y="1590"/>
                </a:lnTo>
                <a:lnTo>
                  <a:pt x="1768" y="1597"/>
                </a:lnTo>
                <a:lnTo>
                  <a:pt x="1778" y="1608"/>
                </a:lnTo>
                <a:lnTo>
                  <a:pt x="1786" y="1621"/>
                </a:lnTo>
                <a:lnTo>
                  <a:pt x="1788" y="1637"/>
                </a:lnTo>
                <a:lnTo>
                  <a:pt x="1788" y="1687"/>
                </a:lnTo>
                <a:lnTo>
                  <a:pt x="1786" y="1702"/>
                </a:lnTo>
                <a:lnTo>
                  <a:pt x="1778" y="1716"/>
                </a:lnTo>
                <a:lnTo>
                  <a:pt x="1768" y="1727"/>
                </a:lnTo>
                <a:lnTo>
                  <a:pt x="1754" y="1734"/>
                </a:lnTo>
                <a:lnTo>
                  <a:pt x="1738" y="1736"/>
                </a:lnTo>
                <a:lnTo>
                  <a:pt x="944" y="1736"/>
                </a:lnTo>
                <a:lnTo>
                  <a:pt x="928" y="1734"/>
                </a:lnTo>
                <a:lnTo>
                  <a:pt x="914" y="1727"/>
                </a:lnTo>
                <a:lnTo>
                  <a:pt x="904" y="1716"/>
                </a:lnTo>
                <a:lnTo>
                  <a:pt x="896" y="1702"/>
                </a:lnTo>
                <a:lnTo>
                  <a:pt x="894" y="1687"/>
                </a:lnTo>
                <a:lnTo>
                  <a:pt x="894" y="1637"/>
                </a:lnTo>
                <a:lnTo>
                  <a:pt x="896" y="1621"/>
                </a:lnTo>
                <a:lnTo>
                  <a:pt x="904" y="1608"/>
                </a:lnTo>
                <a:lnTo>
                  <a:pt x="914" y="1597"/>
                </a:lnTo>
                <a:lnTo>
                  <a:pt x="928" y="1590"/>
                </a:lnTo>
                <a:lnTo>
                  <a:pt x="944" y="1588"/>
                </a:lnTo>
                <a:close/>
                <a:moveTo>
                  <a:pt x="769" y="1472"/>
                </a:moveTo>
                <a:lnTo>
                  <a:pt x="783" y="1475"/>
                </a:lnTo>
                <a:lnTo>
                  <a:pt x="795" y="1483"/>
                </a:lnTo>
                <a:lnTo>
                  <a:pt x="805" y="1494"/>
                </a:lnTo>
                <a:lnTo>
                  <a:pt x="810" y="1508"/>
                </a:lnTo>
                <a:lnTo>
                  <a:pt x="810" y="1521"/>
                </a:lnTo>
                <a:lnTo>
                  <a:pt x="807" y="1535"/>
                </a:lnTo>
                <a:lnTo>
                  <a:pt x="800" y="1548"/>
                </a:lnTo>
                <a:lnTo>
                  <a:pt x="616" y="1753"/>
                </a:lnTo>
                <a:lnTo>
                  <a:pt x="606" y="1761"/>
                </a:lnTo>
                <a:lnTo>
                  <a:pt x="594" y="1767"/>
                </a:lnTo>
                <a:lnTo>
                  <a:pt x="581" y="1769"/>
                </a:lnTo>
                <a:lnTo>
                  <a:pt x="567" y="1765"/>
                </a:lnTo>
                <a:lnTo>
                  <a:pt x="553" y="1758"/>
                </a:lnTo>
                <a:lnTo>
                  <a:pt x="439" y="1667"/>
                </a:lnTo>
                <a:lnTo>
                  <a:pt x="430" y="1656"/>
                </a:lnTo>
                <a:lnTo>
                  <a:pt x="423" y="1643"/>
                </a:lnTo>
                <a:lnTo>
                  <a:pt x="422" y="1630"/>
                </a:lnTo>
                <a:lnTo>
                  <a:pt x="425" y="1615"/>
                </a:lnTo>
                <a:lnTo>
                  <a:pt x="432" y="1602"/>
                </a:lnTo>
                <a:lnTo>
                  <a:pt x="442" y="1593"/>
                </a:lnTo>
                <a:lnTo>
                  <a:pt x="456" y="1588"/>
                </a:lnTo>
                <a:lnTo>
                  <a:pt x="470" y="1586"/>
                </a:lnTo>
                <a:lnTo>
                  <a:pt x="484" y="1589"/>
                </a:lnTo>
                <a:lnTo>
                  <a:pt x="496" y="1596"/>
                </a:lnTo>
                <a:lnTo>
                  <a:pt x="576" y="1660"/>
                </a:lnTo>
                <a:lnTo>
                  <a:pt x="731" y="1487"/>
                </a:lnTo>
                <a:lnTo>
                  <a:pt x="742" y="1477"/>
                </a:lnTo>
                <a:lnTo>
                  <a:pt x="755" y="1473"/>
                </a:lnTo>
                <a:lnTo>
                  <a:pt x="769" y="1472"/>
                </a:lnTo>
                <a:close/>
                <a:moveTo>
                  <a:pt x="944" y="1140"/>
                </a:moveTo>
                <a:lnTo>
                  <a:pt x="1738" y="1140"/>
                </a:lnTo>
                <a:lnTo>
                  <a:pt x="1754" y="1144"/>
                </a:lnTo>
                <a:lnTo>
                  <a:pt x="1768" y="1150"/>
                </a:lnTo>
                <a:lnTo>
                  <a:pt x="1778" y="1162"/>
                </a:lnTo>
                <a:lnTo>
                  <a:pt x="1786" y="1175"/>
                </a:lnTo>
                <a:lnTo>
                  <a:pt x="1788" y="1190"/>
                </a:lnTo>
                <a:lnTo>
                  <a:pt x="1788" y="1240"/>
                </a:lnTo>
                <a:lnTo>
                  <a:pt x="1786" y="1255"/>
                </a:lnTo>
                <a:lnTo>
                  <a:pt x="1778" y="1269"/>
                </a:lnTo>
                <a:lnTo>
                  <a:pt x="1768" y="1280"/>
                </a:lnTo>
                <a:lnTo>
                  <a:pt x="1754" y="1287"/>
                </a:lnTo>
                <a:lnTo>
                  <a:pt x="1738" y="1290"/>
                </a:lnTo>
                <a:lnTo>
                  <a:pt x="944" y="1290"/>
                </a:lnTo>
                <a:lnTo>
                  <a:pt x="928" y="1287"/>
                </a:lnTo>
                <a:lnTo>
                  <a:pt x="914" y="1280"/>
                </a:lnTo>
                <a:lnTo>
                  <a:pt x="904" y="1269"/>
                </a:lnTo>
                <a:lnTo>
                  <a:pt x="896" y="1255"/>
                </a:lnTo>
                <a:lnTo>
                  <a:pt x="894" y="1240"/>
                </a:lnTo>
                <a:lnTo>
                  <a:pt x="894" y="1190"/>
                </a:lnTo>
                <a:lnTo>
                  <a:pt x="896" y="1175"/>
                </a:lnTo>
                <a:lnTo>
                  <a:pt x="904" y="1162"/>
                </a:lnTo>
                <a:lnTo>
                  <a:pt x="914" y="1150"/>
                </a:lnTo>
                <a:lnTo>
                  <a:pt x="928" y="1144"/>
                </a:lnTo>
                <a:lnTo>
                  <a:pt x="944" y="1140"/>
                </a:lnTo>
                <a:close/>
                <a:moveTo>
                  <a:pt x="769" y="1030"/>
                </a:moveTo>
                <a:lnTo>
                  <a:pt x="783" y="1034"/>
                </a:lnTo>
                <a:lnTo>
                  <a:pt x="795" y="1042"/>
                </a:lnTo>
                <a:lnTo>
                  <a:pt x="805" y="1053"/>
                </a:lnTo>
                <a:lnTo>
                  <a:pt x="810" y="1066"/>
                </a:lnTo>
                <a:lnTo>
                  <a:pt x="810" y="1081"/>
                </a:lnTo>
                <a:lnTo>
                  <a:pt x="807" y="1094"/>
                </a:lnTo>
                <a:lnTo>
                  <a:pt x="800" y="1106"/>
                </a:lnTo>
                <a:lnTo>
                  <a:pt x="616" y="1312"/>
                </a:lnTo>
                <a:lnTo>
                  <a:pt x="606" y="1320"/>
                </a:lnTo>
                <a:lnTo>
                  <a:pt x="594" y="1326"/>
                </a:lnTo>
                <a:lnTo>
                  <a:pt x="581" y="1327"/>
                </a:lnTo>
                <a:lnTo>
                  <a:pt x="567" y="1325"/>
                </a:lnTo>
                <a:lnTo>
                  <a:pt x="553" y="1317"/>
                </a:lnTo>
                <a:lnTo>
                  <a:pt x="439" y="1226"/>
                </a:lnTo>
                <a:lnTo>
                  <a:pt x="430" y="1215"/>
                </a:lnTo>
                <a:lnTo>
                  <a:pt x="423" y="1202"/>
                </a:lnTo>
                <a:lnTo>
                  <a:pt x="422" y="1188"/>
                </a:lnTo>
                <a:lnTo>
                  <a:pt x="425" y="1174"/>
                </a:lnTo>
                <a:lnTo>
                  <a:pt x="432" y="1162"/>
                </a:lnTo>
                <a:lnTo>
                  <a:pt x="442" y="1152"/>
                </a:lnTo>
                <a:lnTo>
                  <a:pt x="456" y="1146"/>
                </a:lnTo>
                <a:lnTo>
                  <a:pt x="470" y="1145"/>
                </a:lnTo>
                <a:lnTo>
                  <a:pt x="484" y="1147"/>
                </a:lnTo>
                <a:lnTo>
                  <a:pt x="496" y="1154"/>
                </a:lnTo>
                <a:lnTo>
                  <a:pt x="576" y="1218"/>
                </a:lnTo>
                <a:lnTo>
                  <a:pt x="731" y="1046"/>
                </a:lnTo>
                <a:lnTo>
                  <a:pt x="742" y="1036"/>
                </a:lnTo>
                <a:lnTo>
                  <a:pt x="755" y="1031"/>
                </a:lnTo>
                <a:lnTo>
                  <a:pt x="769" y="1030"/>
                </a:lnTo>
                <a:close/>
                <a:moveTo>
                  <a:pt x="150" y="347"/>
                </a:moveTo>
                <a:lnTo>
                  <a:pt x="552" y="347"/>
                </a:lnTo>
                <a:lnTo>
                  <a:pt x="548" y="372"/>
                </a:lnTo>
                <a:lnTo>
                  <a:pt x="547" y="399"/>
                </a:lnTo>
                <a:lnTo>
                  <a:pt x="550" y="439"/>
                </a:lnTo>
                <a:lnTo>
                  <a:pt x="559" y="477"/>
                </a:lnTo>
                <a:lnTo>
                  <a:pt x="574" y="511"/>
                </a:lnTo>
                <a:lnTo>
                  <a:pt x="594" y="544"/>
                </a:lnTo>
                <a:lnTo>
                  <a:pt x="618" y="572"/>
                </a:lnTo>
                <a:lnTo>
                  <a:pt x="648" y="598"/>
                </a:lnTo>
                <a:lnTo>
                  <a:pt x="681" y="618"/>
                </a:lnTo>
                <a:lnTo>
                  <a:pt x="715" y="632"/>
                </a:lnTo>
                <a:lnTo>
                  <a:pt x="753" y="642"/>
                </a:lnTo>
                <a:lnTo>
                  <a:pt x="793" y="645"/>
                </a:lnTo>
                <a:lnTo>
                  <a:pt x="1442" y="645"/>
                </a:lnTo>
                <a:lnTo>
                  <a:pt x="1482" y="642"/>
                </a:lnTo>
                <a:lnTo>
                  <a:pt x="1520" y="632"/>
                </a:lnTo>
                <a:lnTo>
                  <a:pt x="1555" y="618"/>
                </a:lnTo>
                <a:lnTo>
                  <a:pt x="1588" y="597"/>
                </a:lnTo>
                <a:lnTo>
                  <a:pt x="1616" y="572"/>
                </a:lnTo>
                <a:lnTo>
                  <a:pt x="1641" y="543"/>
                </a:lnTo>
                <a:lnTo>
                  <a:pt x="1661" y="510"/>
                </a:lnTo>
                <a:lnTo>
                  <a:pt x="1676" y="475"/>
                </a:lnTo>
                <a:lnTo>
                  <a:pt x="1686" y="436"/>
                </a:lnTo>
                <a:lnTo>
                  <a:pt x="1689" y="396"/>
                </a:lnTo>
                <a:lnTo>
                  <a:pt x="1688" y="371"/>
                </a:lnTo>
                <a:lnTo>
                  <a:pt x="1683" y="347"/>
                </a:lnTo>
                <a:lnTo>
                  <a:pt x="1987" y="347"/>
                </a:lnTo>
                <a:lnTo>
                  <a:pt x="2029" y="349"/>
                </a:lnTo>
                <a:lnTo>
                  <a:pt x="2067" y="356"/>
                </a:lnTo>
                <a:lnTo>
                  <a:pt x="2101" y="366"/>
                </a:lnTo>
                <a:lnTo>
                  <a:pt x="2132" y="379"/>
                </a:lnTo>
                <a:lnTo>
                  <a:pt x="2159" y="396"/>
                </a:lnTo>
                <a:lnTo>
                  <a:pt x="2182" y="416"/>
                </a:lnTo>
                <a:lnTo>
                  <a:pt x="2201" y="438"/>
                </a:lnTo>
                <a:lnTo>
                  <a:pt x="2215" y="462"/>
                </a:lnTo>
                <a:lnTo>
                  <a:pt x="2226" y="488"/>
                </a:lnTo>
                <a:lnTo>
                  <a:pt x="2233" y="517"/>
                </a:lnTo>
                <a:lnTo>
                  <a:pt x="2235" y="546"/>
                </a:lnTo>
                <a:lnTo>
                  <a:pt x="2235" y="2036"/>
                </a:lnTo>
                <a:lnTo>
                  <a:pt x="2210" y="2035"/>
                </a:lnTo>
                <a:lnTo>
                  <a:pt x="2186" y="2034"/>
                </a:lnTo>
                <a:lnTo>
                  <a:pt x="2118" y="2037"/>
                </a:lnTo>
                <a:lnTo>
                  <a:pt x="2051" y="2045"/>
                </a:lnTo>
                <a:lnTo>
                  <a:pt x="1987" y="2060"/>
                </a:lnTo>
                <a:lnTo>
                  <a:pt x="1987" y="893"/>
                </a:lnTo>
                <a:lnTo>
                  <a:pt x="249" y="893"/>
                </a:lnTo>
                <a:lnTo>
                  <a:pt x="249" y="2876"/>
                </a:lnTo>
                <a:lnTo>
                  <a:pt x="1394" y="2876"/>
                </a:lnTo>
                <a:lnTo>
                  <a:pt x="1400" y="2942"/>
                </a:lnTo>
                <a:lnTo>
                  <a:pt x="1412" y="3005"/>
                </a:lnTo>
                <a:lnTo>
                  <a:pt x="1429" y="3066"/>
                </a:lnTo>
                <a:lnTo>
                  <a:pt x="1450" y="3125"/>
                </a:lnTo>
                <a:lnTo>
                  <a:pt x="199" y="3125"/>
                </a:lnTo>
                <a:lnTo>
                  <a:pt x="163" y="3122"/>
                </a:lnTo>
                <a:lnTo>
                  <a:pt x="130" y="3112"/>
                </a:lnTo>
                <a:lnTo>
                  <a:pt x="99" y="3097"/>
                </a:lnTo>
                <a:lnTo>
                  <a:pt x="71" y="3079"/>
                </a:lnTo>
                <a:lnTo>
                  <a:pt x="47" y="3054"/>
                </a:lnTo>
                <a:lnTo>
                  <a:pt x="27" y="3027"/>
                </a:lnTo>
                <a:lnTo>
                  <a:pt x="13" y="2995"/>
                </a:lnTo>
                <a:lnTo>
                  <a:pt x="3" y="2962"/>
                </a:lnTo>
                <a:lnTo>
                  <a:pt x="0" y="2926"/>
                </a:lnTo>
                <a:lnTo>
                  <a:pt x="0" y="546"/>
                </a:lnTo>
                <a:lnTo>
                  <a:pt x="3" y="513"/>
                </a:lnTo>
                <a:lnTo>
                  <a:pt x="9" y="483"/>
                </a:lnTo>
                <a:lnTo>
                  <a:pt x="21" y="455"/>
                </a:lnTo>
                <a:lnTo>
                  <a:pt x="36" y="428"/>
                </a:lnTo>
                <a:lnTo>
                  <a:pt x="53" y="405"/>
                </a:lnTo>
                <a:lnTo>
                  <a:pt x="71" y="385"/>
                </a:lnTo>
                <a:lnTo>
                  <a:pt x="91" y="369"/>
                </a:lnTo>
                <a:lnTo>
                  <a:pt x="111" y="358"/>
                </a:lnTo>
                <a:lnTo>
                  <a:pt x="131" y="349"/>
                </a:lnTo>
                <a:lnTo>
                  <a:pt x="150" y="347"/>
                </a:lnTo>
                <a:close/>
                <a:moveTo>
                  <a:pt x="1118" y="99"/>
                </a:moveTo>
                <a:lnTo>
                  <a:pt x="1098" y="102"/>
                </a:lnTo>
                <a:lnTo>
                  <a:pt x="1080" y="109"/>
                </a:lnTo>
                <a:lnTo>
                  <a:pt x="1065" y="121"/>
                </a:lnTo>
                <a:lnTo>
                  <a:pt x="1053" y="136"/>
                </a:lnTo>
                <a:lnTo>
                  <a:pt x="1046" y="154"/>
                </a:lnTo>
                <a:lnTo>
                  <a:pt x="1043" y="174"/>
                </a:lnTo>
                <a:lnTo>
                  <a:pt x="1046" y="194"/>
                </a:lnTo>
                <a:lnTo>
                  <a:pt x="1053" y="211"/>
                </a:lnTo>
                <a:lnTo>
                  <a:pt x="1065" y="226"/>
                </a:lnTo>
                <a:lnTo>
                  <a:pt x="1080" y="238"/>
                </a:lnTo>
                <a:lnTo>
                  <a:pt x="1098" y="245"/>
                </a:lnTo>
                <a:lnTo>
                  <a:pt x="1118" y="248"/>
                </a:lnTo>
                <a:lnTo>
                  <a:pt x="1138" y="245"/>
                </a:lnTo>
                <a:lnTo>
                  <a:pt x="1156" y="238"/>
                </a:lnTo>
                <a:lnTo>
                  <a:pt x="1170" y="226"/>
                </a:lnTo>
                <a:lnTo>
                  <a:pt x="1182" y="211"/>
                </a:lnTo>
                <a:lnTo>
                  <a:pt x="1189" y="194"/>
                </a:lnTo>
                <a:lnTo>
                  <a:pt x="1193" y="174"/>
                </a:lnTo>
                <a:lnTo>
                  <a:pt x="1189" y="154"/>
                </a:lnTo>
                <a:lnTo>
                  <a:pt x="1182" y="136"/>
                </a:lnTo>
                <a:lnTo>
                  <a:pt x="1170" y="121"/>
                </a:lnTo>
                <a:lnTo>
                  <a:pt x="1156" y="109"/>
                </a:lnTo>
                <a:lnTo>
                  <a:pt x="1138" y="102"/>
                </a:lnTo>
                <a:lnTo>
                  <a:pt x="1118" y="99"/>
                </a:lnTo>
                <a:close/>
                <a:moveTo>
                  <a:pt x="1116" y="0"/>
                </a:moveTo>
                <a:lnTo>
                  <a:pt x="1120" y="0"/>
                </a:lnTo>
                <a:lnTo>
                  <a:pt x="1150" y="3"/>
                </a:lnTo>
                <a:lnTo>
                  <a:pt x="1180" y="11"/>
                </a:lnTo>
                <a:lnTo>
                  <a:pt x="1206" y="23"/>
                </a:lnTo>
                <a:lnTo>
                  <a:pt x="1230" y="40"/>
                </a:lnTo>
                <a:lnTo>
                  <a:pt x="1252" y="61"/>
                </a:lnTo>
                <a:lnTo>
                  <a:pt x="1268" y="85"/>
                </a:lnTo>
                <a:lnTo>
                  <a:pt x="1281" y="112"/>
                </a:lnTo>
                <a:lnTo>
                  <a:pt x="1288" y="141"/>
                </a:lnTo>
                <a:lnTo>
                  <a:pt x="1292" y="171"/>
                </a:lnTo>
                <a:lnTo>
                  <a:pt x="1292" y="174"/>
                </a:lnTo>
                <a:lnTo>
                  <a:pt x="1294" y="194"/>
                </a:lnTo>
                <a:lnTo>
                  <a:pt x="1302" y="211"/>
                </a:lnTo>
                <a:lnTo>
                  <a:pt x="1314" y="226"/>
                </a:lnTo>
                <a:lnTo>
                  <a:pt x="1328" y="238"/>
                </a:lnTo>
                <a:lnTo>
                  <a:pt x="1345" y="245"/>
                </a:lnTo>
                <a:lnTo>
                  <a:pt x="1365" y="248"/>
                </a:lnTo>
                <a:lnTo>
                  <a:pt x="1442" y="248"/>
                </a:lnTo>
                <a:lnTo>
                  <a:pt x="1472" y="251"/>
                </a:lnTo>
                <a:lnTo>
                  <a:pt x="1499" y="260"/>
                </a:lnTo>
                <a:lnTo>
                  <a:pt x="1524" y="274"/>
                </a:lnTo>
                <a:lnTo>
                  <a:pt x="1547" y="291"/>
                </a:lnTo>
                <a:lnTo>
                  <a:pt x="1564" y="312"/>
                </a:lnTo>
                <a:lnTo>
                  <a:pt x="1578" y="338"/>
                </a:lnTo>
                <a:lnTo>
                  <a:pt x="1587" y="366"/>
                </a:lnTo>
                <a:lnTo>
                  <a:pt x="1590" y="396"/>
                </a:lnTo>
                <a:lnTo>
                  <a:pt x="1590" y="399"/>
                </a:lnTo>
                <a:lnTo>
                  <a:pt x="1587" y="428"/>
                </a:lnTo>
                <a:lnTo>
                  <a:pt x="1578" y="456"/>
                </a:lnTo>
                <a:lnTo>
                  <a:pt x="1564" y="481"/>
                </a:lnTo>
                <a:lnTo>
                  <a:pt x="1547" y="503"/>
                </a:lnTo>
                <a:lnTo>
                  <a:pt x="1524" y="521"/>
                </a:lnTo>
                <a:lnTo>
                  <a:pt x="1499" y="534"/>
                </a:lnTo>
                <a:lnTo>
                  <a:pt x="1472" y="543"/>
                </a:lnTo>
                <a:lnTo>
                  <a:pt x="1442" y="546"/>
                </a:lnTo>
                <a:lnTo>
                  <a:pt x="793" y="546"/>
                </a:lnTo>
                <a:lnTo>
                  <a:pt x="764" y="543"/>
                </a:lnTo>
                <a:lnTo>
                  <a:pt x="736" y="534"/>
                </a:lnTo>
                <a:lnTo>
                  <a:pt x="711" y="521"/>
                </a:lnTo>
                <a:lnTo>
                  <a:pt x="689" y="503"/>
                </a:lnTo>
                <a:lnTo>
                  <a:pt x="671" y="481"/>
                </a:lnTo>
                <a:lnTo>
                  <a:pt x="657" y="456"/>
                </a:lnTo>
                <a:lnTo>
                  <a:pt x="649" y="428"/>
                </a:lnTo>
                <a:lnTo>
                  <a:pt x="646" y="399"/>
                </a:lnTo>
                <a:lnTo>
                  <a:pt x="646" y="396"/>
                </a:lnTo>
                <a:lnTo>
                  <a:pt x="649" y="366"/>
                </a:lnTo>
                <a:lnTo>
                  <a:pt x="657" y="338"/>
                </a:lnTo>
                <a:lnTo>
                  <a:pt x="671" y="312"/>
                </a:lnTo>
                <a:lnTo>
                  <a:pt x="689" y="291"/>
                </a:lnTo>
                <a:lnTo>
                  <a:pt x="711" y="274"/>
                </a:lnTo>
                <a:lnTo>
                  <a:pt x="736" y="260"/>
                </a:lnTo>
                <a:lnTo>
                  <a:pt x="764" y="251"/>
                </a:lnTo>
                <a:lnTo>
                  <a:pt x="793" y="248"/>
                </a:lnTo>
                <a:lnTo>
                  <a:pt x="870" y="248"/>
                </a:lnTo>
                <a:lnTo>
                  <a:pt x="889" y="245"/>
                </a:lnTo>
                <a:lnTo>
                  <a:pt x="907" y="238"/>
                </a:lnTo>
                <a:lnTo>
                  <a:pt x="922" y="226"/>
                </a:lnTo>
                <a:lnTo>
                  <a:pt x="933" y="211"/>
                </a:lnTo>
                <a:lnTo>
                  <a:pt x="941" y="194"/>
                </a:lnTo>
                <a:lnTo>
                  <a:pt x="944" y="174"/>
                </a:lnTo>
                <a:lnTo>
                  <a:pt x="944" y="171"/>
                </a:lnTo>
                <a:lnTo>
                  <a:pt x="947" y="141"/>
                </a:lnTo>
                <a:lnTo>
                  <a:pt x="954" y="112"/>
                </a:lnTo>
                <a:lnTo>
                  <a:pt x="967" y="85"/>
                </a:lnTo>
                <a:lnTo>
                  <a:pt x="984" y="61"/>
                </a:lnTo>
                <a:lnTo>
                  <a:pt x="1005" y="40"/>
                </a:lnTo>
                <a:lnTo>
                  <a:pt x="1029" y="23"/>
                </a:lnTo>
                <a:lnTo>
                  <a:pt x="1056" y="11"/>
                </a:lnTo>
                <a:lnTo>
                  <a:pt x="1085" y="3"/>
                </a:lnTo>
                <a:lnTo>
                  <a:pt x="1116" y="0"/>
                </a:lnTo>
                <a:close/>
              </a:path>
            </a:pathLst>
          </a:custGeom>
          <a:noFill/>
          <a:ln w="0">
            <a:solidFill>
              <a:schemeClr val="bg1">
                <a:lumMod val="8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27F23F0-BC41-42DD-A3AC-B283E66B3FA7}"/>
              </a:ext>
            </a:extLst>
          </p:cNvPr>
          <p:cNvSpPr/>
          <p:nvPr/>
        </p:nvSpPr>
        <p:spPr>
          <a:xfrm>
            <a:off x="950284" y="254663"/>
            <a:ext cx="548478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chemeClr val="bg1">
                    <a:lumMod val="85000"/>
                  </a:schemeClr>
                </a:solidFill>
              </a:rPr>
              <a:t>주제 소개</a:t>
            </a:r>
            <a:endParaRPr lang="en-US" altLang="ko-KR" sz="2800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6050AC-9B6C-404B-B410-D3E0A5CB1992}"/>
              </a:ext>
            </a:extLst>
          </p:cNvPr>
          <p:cNvSpPr txBox="1"/>
          <p:nvPr/>
        </p:nvSpPr>
        <p:spPr>
          <a:xfrm>
            <a:off x="950284" y="2603239"/>
            <a:ext cx="1073953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 err="1">
                <a:solidFill>
                  <a:schemeClr val="bg1">
                    <a:lumMod val="85000"/>
                  </a:schemeClr>
                </a:solidFill>
              </a:rPr>
              <a:t>라즈베리파이를</a:t>
            </a:r>
            <a:r>
              <a:rPr lang="ko-KR" altLang="en-US" sz="3000" dirty="0">
                <a:solidFill>
                  <a:schemeClr val="bg1">
                    <a:lumMod val="85000"/>
                  </a:schemeClr>
                </a:solidFill>
              </a:rPr>
              <a:t> 이용하여</a:t>
            </a:r>
            <a:endParaRPr lang="en-US" altLang="ko-KR" sz="30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ko-KR" altLang="en-US" sz="3000" dirty="0">
                <a:solidFill>
                  <a:schemeClr val="bg1">
                    <a:lumMod val="85000"/>
                  </a:schemeClr>
                </a:solidFill>
              </a:rPr>
              <a:t>모기 활동 주파수 대역을 탐지하고</a:t>
            </a:r>
            <a:endParaRPr lang="en-US" altLang="ko-KR" sz="30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ko-KR" altLang="en-US" sz="3000" dirty="0">
                <a:solidFill>
                  <a:schemeClr val="bg1">
                    <a:lumMod val="85000"/>
                  </a:schemeClr>
                </a:solidFill>
              </a:rPr>
              <a:t>탐지 신호 입력 시 혹은 원격으로 조종 가능한 </a:t>
            </a:r>
            <a:endParaRPr lang="en-US" altLang="ko-KR" sz="30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ko-KR" altLang="en-US" sz="3000" dirty="0">
                <a:solidFill>
                  <a:schemeClr val="bg1">
                    <a:lumMod val="85000"/>
                  </a:schemeClr>
                </a:solidFill>
              </a:rPr>
              <a:t>액상 </a:t>
            </a:r>
            <a:r>
              <a:rPr lang="ko-KR" altLang="en-US" sz="3000" dirty="0" err="1">
                <a:solidFill>
                  <a:schemeClr val="bg1">
                    <a:lumMod val="85000"/>
                  </a:schemeClr>
                </a:solidFill>
              </a:rPr>
              <a:t>모기약</a:t>
            </a:r>
            <a:r>
              <a:rPr lang="ko-KR" altLang="en-US" sz="3000" dirty="0">
                <a:solidFill>
                  <a:schemeClr val="bg1">
                    <a:lumMod val="85000"/>
                  </a:schemeClr>
                </a:solidFill>
              </a:rPr>
              <a:t> 디바이스 구상</a:t>
            </a:r>
          </a:p>
        </p:txBody>
      </p:sp>
    </p:spTree>
    <p:extLst>
      <p:ext uri="{BB962C8B-B14F-4D97-AF65-F5344CB8AC3E}">
        <p14:creationId xmlns:p14="http://schemas.microsoft.com/office/powerpoint/2010/main" val="29080411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2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/>
        </p:nvSpPr>
        <p:spPr>
          <a:xfrm>
            <a:off x="7775230" y="2676807"/>
            <a:ext cx="4227380" cy="1285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cs typeface="Aharoni" panose="02010803020104030203" pitchFamily="2" charset="-79"/>
              </a:rPr>
              <a:t>겨울에도 지속적으로 발생하는 모기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cs typeface="Aharoni" panose="02010803020104030203" pitchFamily="2" charset="-79"/>
              </a:rPr>
              <a:t>.</a:t>
            </a:r>
          </a:p>
          <a:p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cs typeface="Aharoni" panose="02010803020104030203" pitchFamily="2" charset="-79"/>
              </a:rPr>
              <a:t>겨울에는 난방을 위해 환기가 힘들고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cs typeface="Aharoni" panose="02010803020104030203" pitchFamily="2" charset="-79"/>
              </a:rPr>
              <a:t>, </a:t>
            </a:r>
          </a:p>
          <a:p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cs typeface="Aharoni" panose="02010803020104030203" pitchFamily="2" charset="-79"/>
              </a:rPr>
              <a:t>모기향을 장시간 켜기에는 위험</a:t>
            </a:r>
            <a:endParaRPr lang="en-US" altLang="ko-KR" dirty="0">
              <a:solidFill>
                <a:schemeClr val="bg1">
                  <a:lumMod val="85000"/>
                </a:schemeClr>
              </a:solidFill>
              <a:cs typeface="Aharoni" panose="02010803020104030203" pitchFamily="2" charset="-79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chemeClr val="bg1">
                  <a:lumMod val="85000"/>
                </a:schemeClr>
              </a:solidFill>
              <a:cs typeface="Aharoni" panose="02010803020104030203" pitchFamily="2" charset="-79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950284" y="254663"/>
            <a:ext cx="548478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chemeClr val="bg1">
                    <a:lumMod val="85000"/>
                  </a:schemeClr>
                </a:solidFill>
              </a:rPr>
              <a:t>개발 의도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747D01B-20E2-4CA9-9E22-10554E6C07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352" y="2838354"/>
            <a:ext cx="2872740" cy="153924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61A3E014-BAC9-4D79-B62F-902210723A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352" y="1334610"/>
            <a:ext cx="4716780" cy="131826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A51D1379-4918-4168-A286-F45C52E00C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352" y="4665287"/>
            <a:ext cx="4732020" cy="1409700"/>
          </a:xfrm>
          <a:prstGeom prst="rect">
            <a:avLst/>
          </a:prstGeom>
        </p:spPr>
      </p:pic>
      <p:sp>
        <p:nvSpPr>
          <p:cNvPr id="8" name="Freeform 11">
            <a:extLst>
              <a:ext uri="{FF2B5EF4-FFF2-40B4-BE49-F238E27FC236}">
                <a16:creationId xmlns:a16="http://schemas.microsoft.com/office/drawing/2014/main" id="{B6BEC29E-B481-402E-A21E-A289B925F2FE}"/>
              </a:ext>
            </a:extLst>
          </p:cNvPr>
          <p:cNvSpPr>
            <a:spLocks noEditPoints="1"/>
          </p:cNvSpPr>
          <p:nvPr/>
        </p:nvSpPr>
        <p:spPr bwMode="auto">
          <a:xfrm>
            <a:off x="323939" y="155119"/>
            <a:ext cx="712826" cy="875150"/>
          </a:xfrm>
          <a:custGeom>
            <a:avLst/>
            <a:gdLst>
              <a:gd name="T0" fmla="*/ 1930 w 2831"/>
              <a:gd name="T1" fmla="*/ 2787 h 3472"/>
              <a:gd name="T2" fmla="*/ 1791 w 2831"/>
              <a:gd name="T3" fmla="*/ 2855 h 3472"/>
              <a:gd name="T4" fmla="*/ 2114 w 2831"/>
              <a:gd name="T5" fmla="*/ 3172 h 3472"/>
              <a:gd name="T6" fmla="*/ 2628 w 2831"/>
              <a:gd name="T7" fmla="*/ 2656 h 3472"/>
              <a:gd name="T8" fmla="*/ 2538 w 2831"/>
              <a:gd name="T9" fmla="*/ 2529 h 3472"/>
              <a:gd name="T10" fmla="*/ 1440 w 2831"/>
              <a:gd name="T11" fmla="*/ 2529 h 3472"/>
              <a:gd name="T12" fmla="*/ 914 w 2831"/>
              <a:gd name="T13" fmla="*/ 2569 h 3472"/>
              <a:gd name="T14" fmla="*/ 928 w 2831"/>
              <a:gd name="T15" fmla="*/ 2433 h 3472"/>
              <a:gd name="T16" fmla="*/ 807 w 2831"/>
              <a:gd name="T17" fmla="*/ 2382 h 3472"/>
              <a:gd name="T18" fmla="*/ 439 w 2831"/>
              <a:gd name="T19" fmla="*/ 2514 h 3472"/>
              <a:gd name="T20" fmla="*/ 470 w 2831"/>
              <a:gd name="T21" fmla="*/ 2433 h 3472"/>
              <a:gd name="T22" fmla="*/ 2186 w 2831"/>
              <a:gd name="T23" fmla="*/ 2182 h 3472"/>
              <a:gd name="T24" fmla="*/ 2642 w 2831"/>
              <a:gd name="T25" fmla="*/ 2371 h 3472"/>
              <a:gd name="T26" fmla="*/ 2831 w 2831"/>
              <a:gd name="T27" fmla="*/ 2827 h 3472"/>
              <a:gd name="T28" fmla="*/ 2642 w 2831"/>
              <a:gd name="T29" fmla="*/ 3283 h 3472"/>
              <a:gd name="T30" fmla="*/ 2186 w 2831"/>
              <a:gd name="T31" fmla="*/ 3472 h 3472"/>
              <a:gd name="T32" fmla="*/ 1729 w 2831"/>
              <a:gd name="T33" fmla="*/ 3283 h 3472"/>
              <a:gd name="T34" fmla="*/ 1540 w 2831"/>
              <a:gd name="T35" fmla="*/ 2827 h 3472"/>
              <a:gd name="T36" fmla="*/ 1729 w 2831"/>
              <a:gd name="T37" fmla="*/ 2371 h 3472"/>
              <a:gd name="T38" fmla="*/ 2186 w 2831"/>
              <a:gd name="T39" fmla="*/ 2182 h 3472"/>
              <a:gd name="T40" fmla="*/ 1540 w 2831"/>
              <a:gd name="T41" fmla="*/ 2083 h 3472"/>
              <a:gd name="T42" fmla="*/ 914 w 2831"/>
              <a:gd name="T43" fmla="*/ 2123 h 3472"/>
              <a:gd name="T44" fmla="*/ 928 w 2831"/>
              <a:gd name="T45" fmla="*/ 1986 h 3472"/>
              <a:gd name="T46" fmla="*/ 807 w 2831"/>
              <a:gd name="T47" fmla="*/ 1957 h 3472"/>
              <a:gd name="T48" fmla="*/ 439 w 2831"/>
              <a:gd name="T49" fmla="*/ 2088 h 3472"/>
              <a:gd name="T50" fmla="*/ 470 w 2831"/>
              <a:gd name="T51" fmla="*/ 2007 h 3472"/>
              <a:gd name="T52" fmla="*/ 944 w 2831"/>
              <a:gd name="T53" fmla="*/ 1588 h 3472"/>
              <a:gd name="T54" fmla="*/ 1786 w 2831"/>
              <a:gd name="T55" fmla="*/ 1702 h 3472"/>
              <a:gd name="T56" fmla="*/ 904 w 2831"/>
              <a:gd name="T57" fmla="*/ 1716 h 3472"/>
              <a:gd name="T58" fmla="*/ 944 w 2831"/>
              <a:gd name="T59" fmla="*/ 1588 h 3472"/>
              <a:gd name="T60" fmla="*/ 800 w 2831"/>
              <a:gd name="T61" fmla="*/ 1548 h 3472"/>
              <a:gd name="T62" fmla="*/ 430 w 2831"/>
              <a:gd name="T63" fmla="*/ 1656 h 3472"/>
              <a:gd name="T64" fmla="*/ 484 w 2831"/>
              <a:gd name="T65" fmla="*/ 1589 h 3472"/>
              <a:gd name="T66" fmla="*/ 1738 w 2831"/>
              <a:gd name="T67" fmla="*/ 1140 h 3472"/>
              <a:gd name="T68" fmla="*/ 1778 w 2831"/>
              <a:gd name="T69" fmla="*/ 1269 h 3472"/>
              <a:gd name="T70" fmla="*/ 896 w 2831"/>
              <a:gd name="T71" fmla="*/ 1255 h 3472"/>
              <a:gd name="T72" fmla="*/ 769 w 2831"/>
              <a:gd name="T73" fmla="*/ 1030 h 3472"/>
              <a:gd name="T74" fmla="*/ 616 w 2831"/>
              <a:gd name="T75" fmla="*/ 1312 h 3472"/>
              <a:gd name="T76" fmla="*/ 423 w 2831"/>
              <a:gd name="T77" fmla="*/ 1202 h 3472"/>
              <a:gd name="T78" fmla="*/ 496 w 2831"/>
              <a:gd name="T79" fmla="*/ 1154 h 3472"/>
              <a:gd name="T80" fmla="*/ 548 w 2831"/>
              <a:gd name="T81" fmla="*/ 372 h 3472"/>
              <a:gd name="T82" fmla="*/ 681 w 2831"/>
              <a:gd name="T83" fmla="*/ 618 h 3472"/>
              <a:gd name="T84" fmla="*/ 1588 w 2831"/>
              <a:gd name="T85" fmla="*/ 597 h 3472"/>
              <a:gd name="T86" fmla="*/ 1683 w 2831"/>
              <a:gd name="T87" fmla="*/ 347 h 3472"/>
              <a:gd name="T88" fmla="*/ 2201 w 2831"/>
              <a:gd name="T89" fmla="*/ 438 h 3472"/>
              <a:gd name="T90" fmla="*/ 2118 w 2831"/>
              <a:gd name="T91" fmla="*/ 2037 h 3472"/>
              <a:gd name="T92" fmla="*/ 1412 w 2831"/>
              <a:gd name="T93" fmla="*/ 3005 h 3472"/>
              <a:gd name="T94" fmla="*/ 47 w 2831"/>
              <a:gd name="T95" fmla="*/ 3054 h 3472"/>
              <a:gd name="T96" fmla="*/ 21 w 2831"/>
              <a:gd name="T97" fmla="*/ 455 h 3472"/>
              <a:gd name="T98" fmla="*/ 1118 w 2831"/>
              <a:gd name="T99" fmla="*/ 99 h 3472"/>
              <a:gd name="T100" fmla="*/ 1053 w 2831"/>
              <a:gd name="T101" fmla="*/ 211 h 3472"/>
              <a:gd name="T102" fmla="*/ 1182 w 2831"/>
              <a:gd name="T103" fmla="*/ 211 h 3472"/>
              <a:gd name="T104" fmla="*/ 1118 w 2831"/>
              <a:gd name="T105" fmla="*/ 99 h 3472"/>
              <a:gd name="T106" fmla="*/ 1268 w 2831"/>
              <a:gd name="T107" fmla="*/ 85 h 3472"/>
              <a:gd name="T108" fmla="*/ 1328 w 2831"/>
              <a:gd name="T109" fmla="*/ 238 h 3472"/>
              <a:gd name="T110" fmla="*/ 1564 w 2831"/>
              <a:gd name="T111" fmla="*/ 312 h 3472"/>
              <a:gd name="T112" fmla="*/ 1547 w 2831"/>
              <a:gd name="T113" fmla="*/ 503 h 3472"/>
              <a:gd name="T114" fmla="*/ 711 w 2831"/>
              <a:gd name="T115" fmla="*/ 521 h 3472"/>
              <a:gd name="T116" fmla="*/ 657 w 2831"/>
              <a:gd name="T117" fmla="*/ 338 h 3472"/>
              <a:gd name="T118" fmla="*/ 889 w 2831"/>
              <a:gd name="T119" fmla="*/ 245 h 3472"/>
              <a:gd name="T120" fmla="*/ 954 w 2831"/>
              <a:gd name="T121" fmla="*/ 112 h 34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831" h="3472">
                <a:moveTo>
                  <a:pt x="2538" y="2529"/>
                </a:moveTo>
                <a:lnTo>
                  <a:pt x="2517" y="2531"/>
                </a:lnTo>
                <a:lnTo>
                  <a:pt x="2496" y="2537"/>
                </a:lnTo>
                <a:lnTo>
                  <a:pt x="2476" y="2547"/>
                </a:lnTo>
                <a:lnTo>
                  <a:pt x="2459" y="2563"/>
                </a:lnTo>
                <a:lnTo>
                  <a:pt x="2124" y="2939"/>
                </a:lnTo>
                <a:lnTo>
                  <a:pt x="1950" y="2800"/>
                </a:lnTo>
                <a:lnTo>
                  <a:pt x="1930" y="2787"/>
                </a:lnTo>
                <a:lnTo>
                  <a:pt x="1909" y="2780"/>
                </a:lnTo>
                <a:lnTo>
                  <a:pt x="1888" y="2778"/>
                </a:lnTo>
                <a:lnTo>
                  <a:pt x="1866" y="2780"/>
                </a:lnTo>
                <a:lnTo>
                  <a:pt x="1845" y="2787"/>
                </a:lnTo>
                <a:lnTo>
                  <a:pt x="1826" y="2799"/>
                </a:lnTo>
                <a:lnTo>
                  <a:pt x="1810" y="2814"/>
                </a:lnTo>
                <a:lnTo>
                  <a:pt x="1797" y="2834"/>
                </a:lnTo>
                <a:lnTo>
                  <a:pt x="1791" y="2855"/>
                </a:lnTo>
                <a:lnTo>
                  <a:pt x="1788" y="2876"/>
                </a:lnTo>
                <a:lnTo>
                  <a:pt x="1791" y="2899"/>
                </a:lnTo>
                <a:lnTo>
                  <a:pt x="1797" y="2920"/>
                </a:lnTo>
                <a:lnTo>
                  <a:pt x="1809" y="2938"/>
                </a:lnTo>
                <a:lnTo>
                  <a:pt x="1826" y="2954"/>
                </a:lnTo>
                <a:lnTo>
                  <a:pt x="2073" y="3152"/>
                </a:lnTo>
                <a:lnTo>
                  <a:pt x="2093" y="3165"/>
                </a:lnTo>
                <a:lnTo>
                  <a:pt x="2114" y="3172"/>
                </a:lnTo>
                <a:lnTo>
                  <a:pt x="2135" y="3174"/>
                </a:lnTo>
                <a:lnTo>
                  <a:pt x="2156" y="3172"/>
                </a:lnTo>
                <a:lnTo>
                  <a:pt x="2175" y="3166"/>
                </a:lnTo>
                <a:lnTo>
                  <a:pt x="2194" y="3155"/>
                </a:lnTo>
                <a:lnTo>
                  <a:pt x="2210" y="3142"/>
                </a:lnTo>
                <a:lnTo>
                  <a:pt x="2607" y="2694"/>
                </a:lnTo>
                <a:lnTo>
                  <a:pt x="2620" y="2676"/>
                </a:lnTo>
                <a:lnTo>
                  <a:pt x="2628" y="2656"/>
                </a:lnTo>
                <a:lnTo>
                  <a:pt x="2633" y="2633"/>
                </a:lnTo>
                <a:lnTo>
                  <a:pt x="2631" y="2612"/>
                </a:lnTo>
                <a:lnTo>
                  <a:pt x="2625" y="2591"/>
                </a:lnTo>
                <a:lnTo>
                  <a:pt x="2615" y="2571"/>
                </a:lnTo>
                <a:lnTo>
                  <a:pt x="2599" y="2555"/>
                </a:lnTo>
                <a:lnTo>
                  <a:pt x="2580" y="2542"/>
                </a:lnTo>
                <a:lnTo>
                  <a:pt x="2560" y="2534"/>
                </a:lnTo>
                <a:lnTo>
                  <a:pt x="2538" y="2529"/>
                </a:lnTo>
                <a:close/>
                <a:moveTo>
                  <a:pt x="944" y="2430"/>
                </a:moveTo>
                <a:lnTo>
                  <a:pt x="1391" y="2430"/>
                </a:lnTo>
                <a:lnTo>
                  <a:pt x="1406" y="2433"/>
                </a:lnTo>
                <a:lnTo>
                  <a:pt x="1420" y="2440"/>
                </a:lnTo>
                <a:lnTo>
                  <a:pt x="1431" y="2450"/>
                </a:lnTo>
                <a:lnTo>
                  <a:pt x="1438" y="2464"/>
                </a:lnTo>
                <a:lnTo>
                  <a:pt x="1440" y="2480"/>
                </a:lnTo>
                <a:lnTo>
                  <a:pt x="1440" y="2529"/>
                </a:lnTo>
                <a:lnTo>
                  <a:pt x="1438" y="2545"/>
                </a:lnTo>
                <a:lnTo>
                  <a:pt x="1431" y="2559"/>
                </a:lnTo>
                <a:lnTo>
                  <a:pt x="1420" y="2569"/>
                </a:lnTo>
                <a:lnTo>
                  <a:pt x="1406" y="2577"/>
                </a:lnTo>
                <a:lnTo>
                  <a:pt x="1391" y="2579"/>
                </a:lnTo>
                <a:lnTo>
                  <a:pt x="944" y="2579"/>
                </a:lnTo>
                <a:lnTo>
                  <a:pt x="928" y="2577"/>
                </a:lnTo>
                <a:lnTo>
                  <a:pt x="914" y="2569"/>
                </a:lnTo>
                <a:lnTo>
                  <a:pt x="904" y="2559"/>
                </a:lnTo>
                <a:lnTo>
                  <a:pt x="896" y="2545"/>
                </a:lnTo>
                <a:lnTo>
                  <a:pt x="894" y="2529"/>
                </a:lnTo>
                <a:lnTo>
                  <a:pt x="894" y="2480"/>
                </a:lnTo>
                <a:lnTo>
                  <a:pt x="896" y="2464"/>
                </a:lnTo>
                <a:lnTo>
                  <a:pt x="904" y="2450"/>
                </a:lnTo>
                <a:lnTo>
                  <a:pt x="914" y="2440"/>
                </a:lnTo>
                <a:lnTo>
                  <a:pt x="928" y="2433"/>
                </a:lnTo>
                <a:lnTo>
                  <a:pt x="944" y="2430"/>
                </a:lnTo>
                <a:close/>
                <a:moveTo>
                  <a:pt x="769" y="2319"/>
                </a:moveTo>
                <a:lnTo>
                  <a:pt x="783" y="2322"/>
                </a:lnTo>
                <a:lnTo>
                  <a:pt x="795" y="2330"/>
                </a:lnTo>
                <a:lnTo>
                  <a:pt x="805" y="2341"/>
                </a:lnTo>
                <a:lnTo>
                  <a:pt x="810" y="2355"/>
                </a:lnTo>
                <a:lnTo>
                  <a:pt x="810" y="2368"/>
                </a:lnTo>
                <a:lnTo>
                  <a:pt x="807" y="2382"/>
                </a:lnTo>
                <a:lnTo>
                  <a:pt x="800" y="2395"/>
                </a:lnTo>
                <a:lnTo>
                  <a:pt x="616" y="2600"/>
                </a:lnTo>
                <a:lnTo>
                  <a:pt x="606" y="2608"/>
                </a:lnTo>
                <a:lnTo>
                  <a:pt x="594" y="2613"/>
                </a:lnTo>
                <a:lnTo>
                  <a:pt x="581" y="2616"/>
                </a:lnTo>
                <a:lnTo>
                  <a:pt x="567" y="2612"/>
                </a:lnTo>
                <a:lnTo>
                  <a:pt x="553" y="2605"/>
                </a:lnTo>
                <a:lnTo>
                  <a:pt x="439" y="2514"/>
                </a:lnTo>
                <a:lnTo>
                  <a:pt x="430" y="2503"/>
                </a:lnTo>
                <a:lnTo>
                  <a:pt x="423" y="2490"/>
                </a:lnTo>
                <a:lnTo>
                  <a:pt x="422" y="2477"/>
                </a:lnTo>
                <a:lnTo>
                  <a:pt x="425" y="2463"/>
                </a:lnTo>
                <a:lnTo>
                  <a:pt x="432" y="2449"/>
                </a:lnTo>
                <a:lnTo>
                  <a:pt x="442" y="2440"/>
                </a:lnTo>
                <a:lnTo>
                  <a:pt x="456" y="2435"/>
                </a:lnTo>
                <a:lnTo>
                  <a:pt x="470" y="2433"/>
                </a:lnTo>
                <a:lnTo>
                  <a:pt x="484" y="2436"/>
                </a:lnTo>
                <a:lnTo>
                  <a:pt x="496" y="2443"/>
                </a:lnTo>
                <a:lnTo>
                  <a:pt x="576" y="2507"/>
                </a:lnTo>
                <a:lnTo>
                  <a:pt x="731" y="2334"/>
                </a:lnTo>
                <a:lnTo>
                  <a:pt x="742" y="2324"/>
                </a:lnTo>
                <a:lnTo>
                  <a:pt x="755" y="2320"/>
                </a:lnTo>
                <a:lnTo>
                  <a:pt x="769" y="2319"/>
                </a:lnTo>
                <a:close/>
                <a:moveTo>
                  <a:pt x="2186" y="2182"/>
                </a:moveTo>
                <a:lnTo>
                  <a:pt x="2251" y="2185"/>
                </a:lnTo>
                <a:lnTo>
                  <a:pt x="2316" y="2196"/>
                </a:lnTo>
                <a:lnTo>
                  <a:pt x="2378" y="2212"/>
                </a:lnTo>
                <a:lnTo>
                  <a:pt x="2437" y="2233"/>
                </a:lnTo>
                <a:lnTo>
                  <a:pt x="2494" y="2260"/>
                </a:lnTo>
                <a:lnTo>
                  <a:pt x="2546" y="2293"/>
                </a:lnTo>
                <a:lnTo>
                  <a:pt x="2596" y="2329"/>
                </a:lnTo>
                <a:lnTo>
                  <a:pt x="2642" y="2371"/>
                </a:lnTo>
                <a:lnTo>
                  <a:pt x="2683" y="2417"/>
                </a:lnTo>
                <a:lnTo>
                  <a:pt x="2721" y="2466"/>
                </a:lnTo>
                <a:lnTo>
                  <a:pt x="2753" y="2520"/>
                </a:lnTo>
                <a:lnTo>
                  <a:pt x="2780" y="2577"/>
                </a:lnTo>
                <a:lnTo>
                  <a:pt x="2802" y="2636"/>
                </a:lnTo>
                <a:lnTo>
                  <a:pt x="2818" y="2698"/>
                </a:lnTo>
                <a:lnTo>
                  <a:pt x="2828" y="2761"/>
                </a:lnTo>
                <a:lnTo>
                  <a:pt x="2831" y="2827"/>
                </a:lnTo>
                <a:lnTo>
                  <a:pt x="2828" y="2893"/>
                </a:lnTo>
                <a:lnTo>
                  <a:pt x="2818" y="2958"/>
                </a:lnTo>
                <a:lnTo>
                  <a:pt x="2802" y="3019"/>
                </a:lnTo>
                <a:lnTo>
                  <a:pt x="2780" y="3079"/>
                </a:lnTo>
                <a:lnTo>
                  <a:pt x="2753" y="3134"/>
                </a:lnTo>
                <a:lnTo>
                  <a:pt x="2721" y="3188"/>
                </a:lnTo>
                <a:lnTo>
                  <a:pt x="2683" y="3237"/>
                </a:lnTo>
                <a:lnTo>
                  <a:pt x="2642" y="3283"/>
                </a:lnTo>
                <a:lnTo>
                  <a:pt x="2596" y="3325"/>
                </a:lnTo>
                <a:lnTo>
                  <a:pt x="2546" y="3362"/>
                </a:lnTo>
                <a:lnTo>
                  <a:pt x="2494" y="3394"/>
                </a:lnTo>
                <a:lnTo>
                  <a:pt x="2437" y="3421"/>
                </a:lnTo>
                <a:lnTo>
                  <a:pt x="2378" y="3443"/>
                </a:lnTo>
                <a:lnTo>
                  <a:pt x="2316" y="3459"/>
                </a:lnTo>
                <a:lnTo>
                  <a:pt x="2251" y="3469"/>
                </a:lnTo>
                <a:lnTo>
                  <a:pt x="2186" y="3472"/>
                </a:lnTo>
                <a:lnTo>
                  <a:pt x="2120" y="3469"/>
                </a:lnTo>
                <a:lnTo>
                  <a:pt x="2055" y="3459"/>
                </a:lnTo>
                <a:lnTo>
                  <a:pt x="1993" y="3443"/>
                </a:lnTo>
                <a:lnTo>
                  <a:pt x="1934" y="3421"/>
                </a:lnTo>
                <a:lnTo>
                  <a:pt x="1877" y="3394"/>
                </a:lnTo>
                <a:lnTo>
                  <a:pt x="1825" y="3362"/>
                </a:lnTo>
                <a:lnTo>
                  <a:pt x="1775" y="3325"/>
                </a:lnTo>
                <a:lnTo>
                  <a:pt x="1729" y="3283"/>
                </a:lnTo>
                <a:lnTo>
                  <a:pt x="1688" y="3237"/>
                </a:lnTo>
                <a:lnTo>
                  <a:pt x="1650" y="3188"/>
                </a:lnTo>
                <a:lnTo>
                  <a:pt x="1618" y="3134"/>
                </a:lnTo>
                <a:lnTo>
                  <a:pt x="1591" y="3079"/>
                </a:lnTo>
                <a:lnTo>
                  <a:pt x="1569" y="3019"/>
                </a:lnTo>
                <a:lnTo>
                  <a:pt x="1553" y="2958"/>
                </a:lnTo>
                <a:lnTo>
                  <a:pt x="1543" y="2893"/>
                </a:lnTo>
                <a:lnTo>
                  <a:pt x="1540" y="2827"/>
                </a:lnTo>
                <a:lnTo>
                  <a:pt x="1543" y="2761"/>
                </a:lnTo>
                <a:lnTo>
                  <a:pt x="1553" y="2698"/>
                </a:lnTo>
                <a:lnTo>
                  <a:pt x="1569" y="2636"/>
                </a:lnTo>
                <a:lnTo>
                  <a:pt x="1591" y="2577"/>
                </a:lnTo>
                <a:lnTo>
                  <a:pt x="1618" y="2520"/>
                </a:lnTo>
                <a:lnTo>
                  <a:pt x="1650" y="2466"/>
                </a:lnTo>
                <a:lnTo>
                  <a:pt x="1688" y="2417"/>
                </a:lnTo>
                <a:lnTo>
                  <a:pt x="1729" y="2371"/>
                </a:lnTo>
                <a:lnTo>
                  <a:pt x="1775" y="2329"/>
                </a:lnTo>
                <a:lnTo>
                  <a:pt x="1825" y="2293"/>
                </a:lnTo>
                <a:lnTo>
                  <a:pt x="1877" y="2260"/>
                </a:lnTo>
                <a:lnTo>
                  <a:pt x="1934" y="2233"/>
                </a:lnTo>
                <a:lnTo>
                  <a:pt x="1993" y="2212"/>
                </a:lnTo>
                <a:lnTo>
                  <a:pt x="2055" y="2196"/>
                </a:lnTo>
                <a:lnTo>
                  <a:pt x="2120" y="2185"/>
                </a:lnTo>
                <a:lnTo>
                  <a:pt x="2186" y="2182"/>
                </a:lnTo>
                <a:close/>
                <a:moveTo>
                  <a:pt x="944" y="1984"/>
                </a:moveTo>
                <a:lnTo>
                  <a:pt x="1491" y="1984"/>
                </a:lnTo>
                <a:lnTo>
                  <a:pt x="1505" y="1986"/>
                </a:lnTo>
                <a:lnTo>
                  <a:pt x="1519" y="1994"/>
                </a:lnTo>
                <a:lnTo>
                  <a:pt x="1531" y="2004"/>
                </a:lnTo>
                <a:lnTo>
                  <a:pt x="1537" y="2018"/>
                </a:lnTo>
                <a:lnTo>
                  <a:pt x="1540" y="2034"/>
                </a:lnTo>
                <a:lnTo>
                  <a:pt x="1540" y="2083"/>
                </a:lnTo>
                <a:lnTo>
                  <a:pt x="1537" y="2099"/>
                </a:lnTo>
                <a:lnTo>
                  <a:pt x="1531" y="2113"/>
                </a:lnTo>
                <a:lnTo>
                  <a:pt x="1519" y="2123"/>
                </a:lnTo>
                <a:lnTo>
                  <a:pt x="1505" y="2131"/>
                </a:lnTo>
                <a:lnTo>
                  <a:pt x="1491" y="2133"/>
                </a:lnTo>
                <a:lnTo>
                  <a:pt x="944" y="2133"/>
                </a:lnTo>
                <a:lnTo>
                  <a:pt x="928" y="2131"/>
                </a:lnTo>
                <a:lnTo>
                  <a:pt x="914" y="2123"/>
                </a:lnTo>
                <a:lnTo>
                  <a:pt x="904" y="2113"/>
                </a:lnTo>
                <a:lnTo>
                  <a:pt x="896" y="2099"/>
                </a:lnTo>
                <a:lnTo>
                  <a:pt x="894" y="2083"/>
                </a:lnTo>
                <a:lnTo>
                  <a:pt x="894" y="2034"/>
                </a:lnTo>
                <a:lnTo>
                  <a:pt x="896" y="2018"/>
                </a:lnTo>
                <a:lnTo>
                  <a:pt x="904" y="2004"/>
                </a:lnTo>
                <a:lnTo>
                  <a:pt x="914" y="1994"/>
                </a:lnTo>
                <a:lnTo>
                  <a:pt x="928" y="1986"/>
                </a:lnTo>
                <a:lnTo>
                  <a:pt x="944" y="1984"/>
                </a:lnTo>
                <a:close/>
                <a:moveTo>
                  <a:pt x="769" y="1894"/>
                </a:moveTo>
                <a:lnTo>
                  <a:pt x="783" y="1897"/>
                </a:lnTo>
                <a:lnTo>
                  <a:pt x="795" y="1905"/>
                </a:lnTo>
                <a:lnTo>
                  <a:pt x="805" y="1916"/>
                </a:lnTo>
                <a:lnTo>
                  <a:pt x="810" y="1930"/>
                </a:lnTo>
                <a:lnTo>
                  <a:pt x="810" y="1943"/>
                </a:lnTo>
                <a:lnTo>
                  <a:pt x="807" y="1957"/>
                </a:lnTo>
                <a:lnTo>
                  <a:pt x="800" y="1970"/>
                </a:lnTo>
                <a:lnTo>
                  <a:pt x="616" y="2175"/>
                </a:lnTo>
                <a:lnTo>
                  <a:pt x="606" y="2183"/>
                </a:lnTo>
                <a:lnTo>
                  <a:pt x="594" y="2188"/>
                </a:lnTo>
                <a:lnTo>
                  <a:pt x="581" y="2191"/>
                </a:lnTo>
                <a:lnTo>
                  <a:pt x="567" y="2187"/>
                </a:lnTo>
                <a:lnTo>
                  <a:pt x="553" y="2180"/>
                </a:lnTo>
                <a:lnTo>
                  <a:pt x="439" y="2088"/>
                </a:lnTo>
                <a:lnTo>
                  <a:pt x="430" y="2078"/>
                </a:lnTo>
                <a:lnTo>
                  <a:pt x="423" y="2065"/>
                </a:lnTo>
                <a:lnTo>
                  <a:pt x="422" y="2052"/>
                </a:lnTo>
                <a:lnTo>
                  <a:pt x="425" y="2038"/>
                </a:lnTo>
                <a:lnTo>
                  <a:pt x="432" y="2024"/>
                </a:lnTo>
                <a:lnTo>
                  <a:pt x="442" y="2015"/>
                </a:lnTo>
                <a:lnTo>
                  <a:pt x="456" y="2010"/>
                </a:lnTo>
                <a:lnTo>
                  <a:pt x="470" y="2007"/>
                </a:lnTo>
                <a:lnTo>
                  <a:pt x="484" y="2011"/>
                </a:lnTo>
                <a:lnTo>
                  <a:pt x="496" y="2018"/>
                </a:lnTo>
                <a:lnTo>
                  <a:pt x="576" y="2082"/>
                </a:lnTo>
                <a:lnTo>
                  <a:pt x="731" y="1909"/>
                </a:lnTo>
                <a:lnTo>
                  <a:pt x="742" y="1899"/>
                </a:lnTo>
                <a:lnTo>
                  <a:pt x="755" y="1895"/>
                </a:lnTo>
                <a:lnTo>
                  <a:pt x="769" y="1894"/>
                </a:lnTo>
                <a:close/>
                <a:moveTo>
                  <a:pt x="944" y="1588"/>
                </a:moveTo>
                <a:lnTo>
                  <a:pt x="1738" y="1588"/>
                </a:lnTo>
                <a:lnTo>
                  <a:pt x="1754" y="1590"/>
                </a:lnTo>
                <a:lnTo>
                  <a:pt x="1768" y="1597"/>
                </a:lnTo>
                <a:lnTo>
                  <a:pt x="1778" y="1608"/>
                </a:lnTo>
                <a:lnTo>
                  <a:pt x="1786" y="1621"/>
                </a:lnTo>
                <a:lnTo>
                  <a:pt x="1788" y="1637"/>
                </a:lnTo>
                <a:lnTo>
                  <a:pt x="1788" y="1687"/>
                </a:lnTo>
                <a:lnTo>
                  <a:pt x="1786" y="1702"/>
                </a:lnTo>
                <a:lnTo>
                  <a:pt x="1778" y="1716"/>
                </a:lnTo>
                <a:lnTo>
                  <a:pt x="1768" y="1727"/>
                </a:lnTo>
                <a:lnTo>
                  <a:pt x="1754" y="1734"/>
                </a:lnTo>
                <a:lnTo>
                  <a:pt x="1738" y="1736"/>
                </a:lnTo>
                <a:lnTo>
                  <a:pt x="944" y="1736"/>
                </a:lnTo>
                <a:lnTo>
                  <a:pt x="928" y="1734"/>
                </a:lnTo>
                <a:lnTo>
                  <a:pt x="914" y="1727"/>
                </a:lnTo>
                <a:lnTo>
                  <a:pt x="904" y="1716"/>
                </a:lnTo>
                <a:lnTo>
                  <a:pt x="896" y="1702"/>
                </a:lnTo>
                <a:lnTo>
                  <a:pt x="894" y="1687"/>
                </a:lnTo>
                <a:lnTo>
                  <a:pt x="894" y="1637"/>
                </a:lnTo>
                <a:lnTo>
                  <a:pt x="896" y="1621"/>
                </a:lnTo>
                <a:lnTo>
                  <a:pt x="904" y="1608"/>
                </a:lnTo>
                <a:lnTo>
                  <a:pt x="914" y="1597"/>
                </a:lnTo>
                <a:lnTo>
                  <a:pt x="928" y="1590"/>
                </a:lnTo>
                <a:lnTo>
                  <a:pt x="944" y="1588"/>
                </a:lnTo>
                <a:close/>
                <a:moveTo>
                  <a:pt x="769" y="1472"/>
                </a:moveTo>
                <a:lnTo>
                  <a:pt x="783" y="1475"/>
                </a:lnTo>
                <a:lnTo>
                  <a:pt x="795" y="1483"/>
                </a:lnTo>
                <a:lnTo>
                  <a:pt x="805" y="1494"/>
                </a:lnTo>
                <a:lnTo>
                  <a:pt x="810" y="1508"/>
                </a:lnTo>
                <a:lnTo>
                  <a:pt x="810" y="1521"/>
                </a:lnTo>
                <a:lnTo>
                  <a:pt x="807" y="1535"/>
                </a:lnTo>
                <a:lnTo>
                  <a:pt x="800" y="1548"/>
                </a:lnTo>
                <a:lnTo>
                  <a:pt x="616" y="1753"/>
                </a:lnTo>
                <a:lnTo>
                  <a:pt x="606" y="1761"/>
                </a:lnTo>
                <a:lnTo>
                  <a:pt x="594" y="1767"/>
                </a:lnTo>
                <a:lnTo>
                  <a:pt x="581" y="1769"/>
                </a:lnTo>
                <a:lnTo>
                  <a:pt x="567" y="1765"/>
                </a:lnTo>
                <a:lnTo>
                  <a:pt x="553" y="1758"/>
                </a:lnTo>
                <a:lnTo>
                  <a:pt x="439" y="1667"/>
                </a:lnTo>
                <a:lnTo>
                  <a:pt x="430" y="1656"/>
                </a:lnTo>
                <a:lnTo>
                  <a:pt x="423" y="1643"/>
                </a:lnTo>
                <a:lnTo>
                  <a:pt x="422" y="1630"/>
                </a:lnTo>
                <a:lnTo>
                  <a:pt x="425" y="1615"/>
                </a:lnTo>
                <a:lnTo>
                  <a:pt x="432" y="1602"/>
                </a:lnTo>
                <a:lnTo>
                  <a:pt x="442" y="1593"/>
                </a:lnTo>
                <a:lnTo>
                  <a:pt x="456" y="1588"/>
                </a:lnTo>
                <a:lnTo>
                  <a:pt x="470" y="1586"/>
                </a:lnTo>
                <a:lnTo>
                  <a:pt x="484" y="1589"/>
                </a:lnTo>
                <a:lnTo>
                  <a:pt x="496" y="1596"/>
                </a:lnTo>
                <a:lnTo>
                  <a:pt x="576" y="1660"/>
                </a:lnTo>
                <a:lnTo>
                  <a:pt x="731" y="1487"/>
                </a:lnTo>
                <a:lnTo>
                  <a:pt x="742" y="1477"/>
                </a:lnTo>
                <a:lnTo>
                  <a:pt x="755" y="1473"/>
                </a:lnTo>
                <a:lnTo>
                  <a:pt x="769" y="1472"/>
                </a:lnTo>
                <a:close/>
                <a:moveTo>
                  <a:pt x="944" y="1140"/>
                </a:moveTo>
                <a:lnTo>
                  <a:pt x="1738" y="1140"/>
                </a:lnTo>
                <a:lnTo>
                  <a:pt x="1754" y="1144"/>
                </a:lnTo>
                <a:lnTo>
                  <a:pt x="1768" y="1150"/>
                </a:lnTo>
                <a:lnTo>
                  <a:pt x="1778" y="1162"/>
                </a:lnTo>
                <a:lnTo>
                  <a:pt x="1786" y="1175"/>
                </a:lnTo>
                <a:lnTo>
                  <a:pt x="1788" y="1190"/>
                </a:lnTo>
                <a:lnTo>
                  <a:pt x="1788" y="1240"/>
                </a:lnTo>
                <a:lnTo>
                  <a:pt x="1786" y="1255"/>
                </a:lnTo>
                <a:lnTo>
                  <a:pt x="1778" y="1269"/>
                </a:lnTo>
                <a:lnTo>
                  <a:pt x="1768" y="1280"/>
                </a:lnTo>
                <a:lnTo>
                  <a:pt x="1754" y="1287"/>
                </a:lnTo>
                <a:lnTo>
                  <a:pt x="1738" y="1290"/>
                </a:lnTo>
                <a:lnTo>
                  <a:pt x="944" y="1290"/>
                </a:lnTo>
                <a:lnTo>
                  <a:pt x="928" y="1287"/>
                </a:lnTo>
                <a:lnTo>
                  <a:pt x="914" y="1280"/>
                </a:lnTo>
                <a:lnTo>
                  <a:pt x="904" y="1269"/>
                </a:lnTo>
                <a:lnTo>
                  <a:pt x="896" y="1255"/>
                </a:lnTo>
                <a:lnTo>
                  <a:pt x="894" y="1240"/>
                </a:lnTo>
                <a:lnTo>
                  <a:pt x="894" y="1190"/>
                </a:lnTo>
                <a:lnTo>
                  <a:pt x="896" y="1175"/>
                </a:lnTo>
                <a:lnTo>
                  <a:pt x="904" y="1162"/>
                </a:lnTo>
                <a:lnTo>
                  <a:pt x="914" y="1150"/>
                </a:lnTo>
                <a:lnTo>
                  <a:pt x="928" y="1144"/>
                </a:lnTo>
                <a:lnTo>
                  <a:pt x="944" y="1140"/>
                </a:lnTo>
                <a:close/>
                <a:moveTo>
                  <a:pt x="769" y="1030"/>
                </a:moveTo>
                <a:lnTo>
                  <a:pt x="783" y="1034"/>
                </a:lnTo>
                <a:lnTo>
                  <a:pt x="795" y="1042"/>
                </a:lnTo>
                <a:lnTo>
                  <a:pt x="805" y="1053"/>
                </a:lnTo>
                <a:lnTo>
                  <a:pt x="810" y="1066"/>
                </a:lnTo>
                <a:lnTo>
                  <a:pt x="810" y="1081"/>
                </a:lnTo>
                <a:lnTo>
                  <a:pt x="807" y="1094"/>
                </a:lnTo>
                <a:lnTo>
                  <a:pt x="800" y="1106"/>
                </a:lnTo>
                <a:lnTo>
                  <a:pt x="616" y="1312"/>
                </a:lnTo>
                <a:lnTo>
                  <a:pt x="606" y="1320"/>
                </a:lnTo>
                <a:lnTo>
                  <a:pt x="594" y="1326"/>
                </a:lnTo>
                <a:lnTo>
                  <a:pt x="581" y="1327"/>
                </a:lnTo>
                <a:lnTo>
                  <a:pt x="567" y="1325"/>
                </a:lnTo>
                <a:lnTo>
                  <a:pt x="553" y="1317"/>
                </a:lnTo>
                <a:lnTo>
                  <a:pt x="439" y="1226"/>
                </a:lnTo>
                <a:lnTo>
                  <a:pt x="430" y="1215"/>
                </a:lnTo>
                <a:lnTo>
                  <a:pt x="423" y="1202"/>
                </a:lnTo>
                <a:lnTo>
                  <a:pt x="422" y="1188"/>
                </a:lnTo>
                <a:lnTo>
                  <a:pt x="425" y="1174"/>
                </a:lnTo>
                <a:lnTo>
                  <a:pt x="432" y="1162"/>
                </a:lnTo>
                <a:lnTo>
                  <a:pt x="442" y="1152"/>
                </a:lnTo>
                <a:lnTo>
                  <a:pt x="456" y="1146"/>
                </a:lnTo>
                <a:lnTo>
                  <a:pt x="470" y="1145"/>
                </a:lnTo>
                <a:lnTo>
                  <a:pt x="484" y="1147"/>
                </a:lnTo>
                <a:lnTo>
                  <a:pt x="496" y="1154"/>
                </a:lnTo>
                <a:lnTo>
                  <a:pt x="576" y="1218"/>
                </a:lnTo>
                <a:lnTo>
                  <a:pt x="731" y="1046"/>
                </a:lnTo>
                <a:lnTo>
                  <a:pt x="742" y="1036"/>
                </a:lnTo>
                <a:lnTo>
                  <a:pt x="755" y="1031"/>
                </a:lnTo>
                <a:lnTo>
                  <a:pt x="769" y="1030"/>
                </a:lnTo>
                <a:close/>
                <a:moveTo>
                  <a:pt x="150" y="347"/>
                </a:moveTo>
                <a:lnTo>
                  <a:pt x="552" y="347"/>
                </a:lnTo>
                <a:lnTo>
                  <a:pt x="548" y="372"/>
                </a:lnTo>
                <a:lnTo>
                  <a:pt x="547" y="399"/>
                </a:lnTo>
                <a:lnTo>
                  <a:pt x="550" y="439"/>
                </a:lnTo>
                <a:lnTo>
                  <a:pt x="559" y="477"/>
                </a:lnTo>
                <a:lnTo>
                  <a:pt x="574" y="511"/>
                </a:lnTo>
                <a:lnTo>
                  <a:pt x="594" y="544"/>
                </a:lnTo>
                <a:lnTo>
                  <a:pt x="618" y="572"/>
                </a:lnTo>
                <a:lnTo>
                  <a:pt x="648" y="598"/>
                </a:lnTo>
                <a:lnTo>
                  <a:pt x="681" y="618"/>
                </a:lnTo>
                <a:lnTo>
                  <a:pt x="715" y="632"/>
                </a:lnTo>
                <a:lnTo>
                  <a:pt x="753" y="642"/>
                </a:lnTo>
                <a:lnTo>
                  <a:pt x="793" y="645"/>
                </a:lnTo>
                <a:lnTo>
                  <a:pt x="1442" y="645"/>
                </a:lnTo>
                <a:lnTo>
                  <a:pt x="1482" y="642"/>
                </a:lnTo>
                <a:lnTo>
                  <a:pt x="1520" y="632"/>
                </a:lnTo>
                <a:lnTo>
                  <a:pt x="1555" y="618"/>
                </a:lnTo>
                <a:lnTo>
                  <a:pt x="1588" y="597"/>
                </a:lnTo>
                <a:lnTo>
                  <a:pt x="1616" y="572"/>
                </a:lnTo>
                <a:lnTo>
                  <a:pt x="1641" y="543"/>
                </a:lnTo>
                <a:lnTo>
                  <a:pt x="1661" y="510"/>
                </a:lnTo>
                <a:lnTo>
                  <a:pt x="1676" y="475"/>
                </a:lnTo>
                <a:lnTo>
                  <a:pt x="1686" y="436"/>
                </a:lnTo>
                <a:lnTo>
                  <a:pt x="1689" y="396"/>
                </a:lnTo>
                <a:lnTo>
                  <a:pt x="1688" y="371"/>
                </a:lnTo>
                <a:lnTo>
                  <a:pt x="1683" y="347"/>
                </a:lnTo>
                <a:lnTo>
                  <a:pt x="1987" y="347"/>
                </a:lnTo>
                <a:lnTo>
                  <a:pt x="2029" y="349"/>
                </a:lnTo>
                <a:lnTo>
                  <a:pt x="2067" y="356"/>
                </a:lnTo>
                <a:lnTo>
                  <a:pt x="2101" y="366"/>
                </a:lnTo>
                <a:lnTo>
                  <a:pt x="2132" y="379"/>
                </a:lnTo>
                <a:lnTo>
                  <a:pt x="2159" y="396"/>
                </a:lnTo>
                <a:lnTo>
                  <a:pt x="2182" y="416"/>
                </a:lnTo>
                <a:lnTo>
                  <a:pt x="2201" y="438"/>
                </a:lnTo>
                <a:lnTo>
                  <a:pt x="2215" y="462"/>
                </a:lnTo>
                <a:lnTo>
                  <a:pt x="2226" y="488"/>
                </a:lnTo>
                <a:lnTo>
                  <a:pt x="2233" y="517"/>
                </a:lnTo>
                <a:lnTo>
                  <a:pt x="2235" y="546"/>
                </a:lnTo>
                <a:lnTo>
                  <a:pt x="2235" y="2036"/>
                </a:lnTo>
                <a:lnTo>
                  <a:pt x="2210" y="2035"/>
                </a:lnTo>
                <a:lnTo>
                  <a:pt x="2186" y="2034"/>
                </a:lnTo>
                <a:lnTo>
                  <a:pt x="2118" y="2037"/>
                </a:lnTo>
                <a:lnTo>
                  <a:pt x="2051" y="2045"/>
                </a:lnTo>
                <a:lnTo>
                  <a:pt x="1987" y="2060"/>
                </a:lnTo>
                <a:lnTo>
                  <a:pt x="1987" y="893"/>
                </a:lnTo>
                <a:lnTo>
                  <a:pt x="249" y="893"/>
                </a:lnTo>
                <a:lnTo>
                  <a:pt x="249" y="2876"/>
                </a:lnTo>
                <a:lnTo>
                  <a:pt x="1394" y="2876"/>
                </a:lnTo>
                <a:lnTo>
                  <a:pt x="1400" y="2942"/>
                </a:lnTo>
                <a:lnTo>
                  <a:pt x="1412" y="3005"/>
                </a:lnTo>
                <a:lnTo>
                  <a:pt x="1429" y="3066"/>
                </a:lnTo>
                <a:lnTo>
                  <a:pt x="1450" y="3125"/>
                </a:lnTo>
                <a:lnTo>
                  <a:pt x="199" y="3125"/>
                </a:lnTo>
                <a:lnTo>
                  <a:pt x="163" y="3122"/>
                </a:lnTo>
                <a:lnTo>
                  <a:pt x="130" y="3112"/>
                </a:lnTo>
                <a:lnTo>
                  <a:pt x="99" y="3097"/>
                </a:lnTo>
                <a:lnTo>
                  <a:pt x="71" y="3079"/>
                </a:lnTo>
                <a:lnTo>
                  <a:pt x="47" y="3054"/>
                </a:lnTo>
                <a:lnTo>
                  <a:pt x="27" y="3027"/>
                </a:lnTo>
                <a:lnTo>
                  <a:pt x="13" y="2995"/>
                </a:lnTo>
                <a:lnTo>
                  <a:pt x="3" y="2962"/>
                </a:lnTo>
                <a:lnTo>
                  <a:pt x="0" y="2926"/>
                </a:lnTo>
                <a:lnTo>
                  <a:pt x="0" y="546"/>
                </a:lnTo>
                <a:lnTo>
                  <a:pt x="3" y="513"/>
                </a:lnTo>
                <a:lnTo>
                  <a:pt x="9" y="483"/>
                </a:lnTo>
                <a:lnTo>
                  <a:pt x="21" y="455"/>
                </a:lnTo>
                <a:lnTo>
                  <a:pt x="36" y="428"/>
                </a:lnTo>
                <a:lnTo>
                  <a:pt x="53" y="405"/>
                </a:lnTo>
                <a:lnTo>
                  <a:pt x="71" y="385"/>
                </a:lnTo>
                <a:lnTo>
                  <a:pt x="91" y="369"/>
                </a:lnTo>
                <a:lnTo>
                  <a:pt x="111" y="358"/>
                </a:lnTo>
                <a:lnTo>
                  <a:pt x="131" y="349"/>
                </a:lnTo>
                <a:lnTo>
                  <a:pt x="150" y="347"/>
                </a:lnTo>
                <a:close/>
                <a:moveTo>
                  <a:pt x="1118" y="99"/>
                </a:moveTo>
                <a:lnTo>
                  <a:pt x="1098" y="102"/>
                </a:lnTo>
                <a:lnTo>
                  <a:pt x="1080" y="109"/>
                </a:lnTo>
                <a:lnTo>
                  <a:pt x="1065" y="121"/>
                </a:lnTo>
                <a:lnTo>
                  <a:pt x="1053" y="136"/>
                </a:lnTo>
                <a:lnTo>
                  <a:pt x="1046" y="154"/>
                </a:lnTo>
                <a:lnTo>
                  <a:pt x="1043" y="174"/>
                </a:lnTo>
                <a:lnTo>
                  <a:pt x="1046" y="194"/>
                </a:lnTo>
                <a:lnTo>
                  <a:pt x="1053" y="211"/>
                </a:lnTo>
                <a:lnTo>
                  <a:pt x="1065" y="226"/>
                </a:lnTo>
                <a:lnTo>
                  <a:pt x="1080" y="238"/>
                </a:lnTo>
                <a:lnTo>
                  <a:pt x="1098" y="245"/>
                </a:lnTo>
                <a:lnTo>
                  <a:pt x="1118" y="248"/>
                </a:lnTo>
                <a:lnTo>
                  <a:pt x="1138" y="245"/>
                </a:lnTo>
                <a:lnTo>
                  <a:pt x="1156" y="238"/>
                </a:lnTo>
                <a:lnTo>
                  <a:pt x="1170" y="226"/>
                </a:lnTo>
                <a:lnTo>
                  <a:pt x="1182" y="211"/>
                </a:lnTo>
                <a:lnTo>
                  <a:pt x="1189" y="194"/>
                </a:lnTo>
                <a:lnTo>
                  <a:pt x="1193" y="174"/>
                </a:lnTo>
                <a:lnTo>
                  <a:pt x="1189" y="154"/>
                </a:lnTo>
                <a:lnTo>
                  <a:pt x="1182" y="136"/>
                </a:lnTo>
                <a:lnTo>
                  <a:pt x="1170" y="121"/>
                </a:lnTo>
                <a:lnTo>
                  <a:pt x="1156" y="109"/>
                </a:lnTo>
                <a:lnTo>
                  <a:pt x="1138" y="102"/>
                </a:lnTo>
                <a:lnTo>
                  <a:pt x="1118" y="99"/>
                </a:lnTo>
                <a:close/>
                <a:moveTo>
                  <a:pt x="1116" y="0"/>
                </a:moveTo>
                <a:lnTo>
                  <a:pt x="1120" y="0"/>
                </a:lnTo>
                <a:lnTo>
                  <a:pt x="1150" y="3"/>
                </a:lnTo>
                <a:lnTo>
                  <a:pt x="1180" y="11"/>
                </a:lnTo>
                <a:lnTo>
                  <a:pt x="1206" y="23"/>
                </a:lnTo>
                <a:lnTo>
                  <a:pt x="1230" y="40"/>
                </a:lnTo>
                <a:lnTo>
                  <a:pt x="1252" y="61"/>
                </a:lnTo>
                <a:lnTo>
                  <a:pt x="1268" y="85"/>
                </a:lnTo>
                <a:lnTo>
                  <a:pt x="1281" y="112"/>
                </a:lnTo>
                <a:lnTo>
                  <a:pt x="1288" y="141"/>
                </a:lnTo>
                <a:lnTo>
                  <a:pt x="1292" y="171"/>
                </a:lnTo>
                <a:lnTo>
                  <a:pt x="1292" y="174"/>
                </a:lnTo>
                <a:lnTo>
                  <a:pt x="1294" y="194"/>
                </a:lnTo>
                <a:lnTo>
                  <a:pt x="1302" y="211"/>
                </a:lnTo>
                <a:lnTo>
                  <a:pt x="1314" y="226"/>
                </a:lnTo>
                <a:lnTo>
                  <a:pt x="1328" y="238"/>
                </a:lnTo>
                <a:lnTo>
                  <a:pt x="1345" y="245"/>
                </a:lnTo>
                <a:lnTo>
                  <a:pt x="1365" y="248"/>
                </a:lnTo>
                <a:lnTo>
                  <a:pt x="1442" y="248"/>
                </a:lnTo>
                <a:lnTo>
                  <a:pt x="1472" y="251"/>
                </a:lnTo>
                <a:lnTo>
                  <a:pt x="1499" y="260"/>
                </a:lnTo>
                <a:lnTo>
                  <a:pt x="1524" y="274"/>
                </a:lnTo>
                <a:lnTo>
                  <a:pt x="1547" y="291"/>
                </a:lnTo>
                <a:lnTo>
                  <a:pt x="1564" y="312"/>
                </a:lnTo>
                <a:lnTo>
                  <a:pt x="1578" y="338"/>
                </a:lnTo>
                <a:lnTo>
                  <a:pt x="1587" y="366"/>
                </a:lnTo>
                <a:lnTo>
                  <a:pt x="1590" y="396"/>
                </a:lnTo>
                <a:lnTo>
                  <a:pt x="1590" y="399"/>
                </a:lnTo>
                <a:lnTo>
                  <a:pt x="1587" y="428"/>
                </a:lnTo>
                <a:lnTo>
                  <a:pt x="1578" y="456"/>
                </a:lnTo>
                <a:lnTo>
                  <a:pt x="1564" y="481"/>
                </a:lnTo>
                <a:lnTo>
                  <a:pt x="1547" y="503"/>
                </a:lnTo>
                <a:lnTo>
                  <a:pt x="1524" y="521"/>
                </a:lnTo>
                <a:lnTo>
                  <a:pt x="1499" y="534"/>
                </a:lnTo>
                <a:lnTo>
                  <a:pt x="1472" y="543"/>
                </a:lnTo>
                <a:lnTo>
                  <a:pt x="1442" y="546"/>
                </a:lnTo>
                <a:lnTo>
                  <a:pt x="793" y="546"/>
                </a:lnTo>
                <a:lnTo>
                  <a:pt x="764" y="543"/>
                </a:lnTo>
                <a:lnTo>
                  <a:pt x="736" y="534"/>
                </a:lnTo>
                <a:lnTo>
                  <a:pt x="711" y="521"/>
                </a:lnTo>
                <a:lnTo>
                  <a:pt x="689" y="503"/>
                </a:lnTo>
                <a:lnTo>
                  <a:pt x="671" y="481"/>
                </a:lnTo>
                <a:lnTo>
                  <a:pt x="657" y="456"/>
                </a:lnTo>
                <a:lnTo>
                  <a:pt x="649" y="428"/>
                </a:lnTo>
                <a:lnTo>
                  <a:pt x="646" y="399"/>
                </a:lnTo>
                <a:lnTo>
                  <a:pt x="646" y="396"/>
                </a:lnTo>
                <a:lnTo>
                  <a:pt x="649" y="366"/>
                </a:lnTo>
                <a:lnTo>
                  <a:pt x="657" y="338"/>
                </a:lnTo>
                <a:lnTo>
                  <a:pt x="671" y="312"/>
                </a:lnTo>
                <a:lnTo>
                  <a:pt x="689" y="291"/>
                </a:lnTo>
                <a:lnTo>
                  <a:pt x="711" y="274"/>
                </a:lnTo>
                <a:lnTo>
                  <a:pt x="736" y="260"/>
                </a:lnTo>
                <a:lnTo>
                  <a:pt x="764" y="251"/>
                </a:lnTo>
                <a:lnTo>
                  <a:pt x="793" y="248"/>
                </a:lnTo>
                <a:lnTo>
                  <a:pt x="870" y="248"/>
                </a:lnTo>
                <a:lnTo>
                  <a:pt x="889" y="245"/>
                </a:lnTo>
                <a:lnTo>
                  <a:pt x="907" y="238"/>
                </a:lnTo>
                <a:lnTo>
                  <a:pt x="922" y="226"/>
                </a:lnTo>
                <a:lnTo>
                  <a:pt x="933" y="211"/>
                </a:lnTo>
                <a:lnTo>
                  <a:pt x="941" y="194"/>
                </a:lnTo>
                <a:lnTo>
                  <a:pt x="944" y="174"/>
                </a:lnTo>
                <a:lnTo>
                  <a:pt x="944" y="171"/>
                </a:lnTo>
                <a:lnTo>
                  <a:pt x="947" y="141"/>
                </a:lnTo>
                <a:lnTo>
                  <a:pt x="954" y="112"/>
                </a:lnTo>
                <a:lnTo>
                  <a:pt x="967" y="85"/>
                </a:lnTo>
                <a:lnTo>
                  <a:pt x="984" y="61"/>
                </a:lnTo>
                <a:lnTo>
                  <a:pt x="1005" y="40"/>
                </a:lnTo>
                <a:lnTo>
                  <a:pt x="1029" y="23"/>
                </a:lnTo>
                <a:lnTo>
                  <a:pt x="1056" y="11"/>
                </a:lnTo>
                <a:lnTo>
                  <a:pt x="1085" y="3"/>
                </a:lnTo>
                <a:lnTo>
                  <a:pt x="1116" y="0"/>
                </a:lnTo>
                <a:close/>
              </a:path>
            </a:pathLst>
          </a:custGeom>
          <a:noFill/>
          <a:ln w="0">
            <a:solidFill>
              <a:schemeClr val="bg1">
                <a:lumMod val="8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B47C51EB-F6C2-4191-A9B0-BCC782B8BB21}"/>
              </a:ext>
            </a:extLst>
          </p:cNvPr>
          <p:cNvSpPr/>
          <p:nvPr/>
        </p:nvSpPr>
        <p:spPr>
          <a:xfrm>
            <a:off x="6096000" y="2838354"/>
            <a:ext cx="1357746" cy="923330"/>
          </a:xfrm>
          <a:prstGeom prst="rightArrow">
            <a:avLst/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9464366-2202-4F49-A47C-86EA93240DB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9166" t="5135" r="27582" b="4684"/>
          <a:stretch/>
        </p:blipFill>
        <p:spPr>
          <a:xfrm>
            <a:off x="5737979" y="4665287"/>
            <a:ext cx="1620000" cy="144607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5B6DEADD-4096-4DCB-8EA2-2173FA2BD423}"/>
              </a:ext>
            </a:extLst>
          </p:cNvPr>
          <p:cNvPicPr>
            <a:picLocks/>
          </p:cNvPicPr>
          <p:nvPr/>
        </p:nvPicPr>
        <p:blipFill rotWithShape="1">
          <a:blip r:embed="rId6"/>
          <a:srcRect l="19142" t="847" r="35047" b="8570"/>
          <a:stretch/>
        </p:blipFill>
        <p:spPr>
          <a:xfrm>
            <a:off x="7551089" y="4664158"/>
            <a:ext cx="1620000" cy="144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1377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2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/>
          <p:cNvSpPr/>
          <p:nvPr/>
        </p:nvSpPr>
        <p:spPr>
          <a:xfrm>
            <a:off x="950284" y="254663"/>
            <a:ext cx="548478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chemeClr val="bg1">
                    <a:lumMod val="85000"/>
                  </a:schemeClr>
                </a:solidFill>
              </a:rPr>
              <a:t>개발 의도</a:t>
            </a:r>
            <a:endParaRPr lang="en-US" altLang="ko-KR" sz="2800" b="1" dirty="0">
              <a:solidFill>
                <a:schemeClr val="bg1"/>
              </a:solidFill>
            </a:endParaRPr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A53F6822-97F6-4EEC-A56F-E61DA568E137}"/>
              </a:ext>
            </a:extLst>
          </p:cNvPr>
          <p:cNvSpPr>
            <a:spLocks noEditPoints="1"/>
          </p:cNvSpPr>
          <p:nvPr/>
        </p:nvSpPr>
        <p:spPr bwMode="auto">
          <a:xfrm>
            <a:off x="323939" y="155119"/>
            <a:ext cx="712826" cy="875150"/>
          </a:xfrm>
          <a:custGeom>
            <a:avLst/>
            <a:gdLst>
              <a:gd name="T0" fmla="*/ 1930 w 2831"/>
              <a:gd name="T1" fmla="*/ 2787 h 3472"/>
              <a:gd name="T2" fmla="*/ 1791 w 2831"/>
              <a:gd name="T3" fmla="*/ 2855 h 3472"/>
              <a:gd name="T4" fmla="*/ 2114 w 2831"/>
              <a:gd name="T5" fmla="*/ 3172 h 3472"/>
              <a:gd name="T6" fmla="*/ 2628 w 2831"/>
              <a:gd name="T7" fmla="*/ 2656 h 3472"/>
              <a:gd name="T8" fmla="*/ 2538 w 2831"/>
              <a:gd name="T9" fmla="*/ 2529 h 3472"/>
              <a:gd name="T10" fmla="*/ 1440 w 2831"/>
              <a:gd name="T11" fmla="*/ 2529 h 3472"/>
              <a:gd name="T12" fmla="*/ 914 w 2831"/>
              <a:gd name="T13" fmla="*/ 2569 h 3472"/>
              <a:gd name="T14" fmla="*/ 928 w 2831"/>
              <a:gd name="T15" fmla="*/ 2433 h 3472"/>
              <a:gd name="T16" fmla="*/ 807 w 2831"/>
              <a:gd name="T17" fmla="*/ 2382 h 3472"/>
              <a:gd name="T18" fmla="*/ 439 w 2831"/>
              <a:gd name="T19" fmla="*/ 2514 h 3472"/>
              <a:gd name="T20" fmla="*/ 470 w 2831"/>
              <a:gd name="T21" fmla="*/ 2433 h 3472"/>
              <a:gd name="T22" fmla="*/ 2186 w 2831"/>
              <a:gd name="T23" fmla="*/ 2182 h 3472"/>
              <a:gd name="T24" fmla="*/ 2642 w 2831"/>
              <a:gd name="T25" fmla="*/ 2371 h 3472"/>
              <a:gd name="T26" fmla="*/ 2831 w 2831"/>
              <a:gd name="T27" fmla="*/ 2827 h 3472"/>
              <a:gd name="T28" fmla="*/ 2642 w 2831"/>
              <a:gd name="T29" fmla="*/ 3283 h 3472"/>
              <a:gd name="T30" fmla="*/ 2186 w 2831"/>
              <a:gd name="T31" fmla="*/ 3472 h 3472"/>
              <a:gd name="T32" fmla="*/ 1729 w 2831"/>
              <a:gd name="T33" fmla="*/ 3283 h 3472"/>
              <a:gd name="T34" fmla="*/ 1540 w 2831"/>
              <a:gd name="T35" fmla="*/ 2827 h 3472"/>
              <a:gd name="T36" fmla="*/ 1729 w 2831"/>
              <a:gd name="T37" fmla="*/ 2371 h 3472"/>
              <a:gd name="T38" fmla="*/ 2186 w 2831"/>
              <a:gd name="T39" fmla="*/ 2182 h 3472"/>
              <a:gd name="T40" fmla="*/ 1540 w 2831"/>
              <a:gd name="T41" fmla="*/ 2083 h 3472"/>
              <a:gd name="T42" fmla="*/ 914 w 2831"/>
              <a:gd name="T43" fmla="*/ 2123 h 3472"/>
              <a:gd name="T44" fmla="*/ 928 w 2831"/>
              <a:gd name="T45" fmla="*/ 1986 h 3472"/>
              <a:gd name="T46" fmla="*/ 807 w 2831"/>
              <a:gd name="T47" fmla="*/ 1957 h 3472"/>
              <a:gd name="T48" fmla="*/ 439 w 2831"/>
              <a:gd name="T49" fmla="*/ 2088 h 3472"/>
              <a:gd name="T50" fmla="*/ 470 w 2831"/>
              <a:gd name="T51" fmla="*/ 2007 h 3472"/>
              <a:gd name="T52" fmla="*/ 944 w 2831"/>
              <a:gd name="T53" fmla="*/ 1588 h 3472"/>
              <a:gd name="T54" fmla="*/ 1786 w 2831"/>
              <a:gd name="T55" fmla="*/ 1702 h 3472"/>
              <a:gd name="T56" fmla="*/ 904 w 2831"/>
              <a:gd name="T57" fmla="*/ 1716 h 3472"/>
              <a:gd name="T58" fmla="*/ 944 w 2831"/>
              <a:gd name="T59" fmla="*/ 1588 h 3472"/>
              <a:gd name="T60" fmla="*/ 800 w 2831"/>
              <a:gd name="T61" fmla="*/ 1548 h 3472"/>
              <a:gd name="T62" fmla="*/ 430 w 2831"/>
              <a:gd name="T63" fmla="*/ 1656 h 3472"/>
              <a:gd name="T64" fmla="*/ 484 w 2831"/>
              <a:gd name="T65" fmla="*/ 1589 h 3472"/>
              <a:gd name="T66" fmla="*/ 1738 w 2831"/>
              <a:gd name="T67" fmla="*/ 1140 h 3472"/>
              <a:gd name="T68" fmla="*/ 1778 w 2831"/>
              <a:gd name="T69" fmla="*/ 1269 h 3472"/>
              <a:gd name="T70" fmla="*/ 896 w 2831"/>
              <a:gd name="T71" fmla="*/ 1255 h 3472"/>
              <a:gd name="T72" fmla="*/ 769 w 2831"/>
              <a:gd name="T73" fmla="*/ 1030 h 3472"/>
              <a:gd name="T74" fmla="*/ 616 w 2831"/>
              <a:gd name="T75" fmla="*/ 1312 h 3472"/>
              <a:gd name="T76" fmla="*/ 423 w 2831"/>
              <a:gd name="T77" fmla="*/ 1202 h 3472"/>
              <a:gd name="T78" fmla="*/ 496 w 2831"/>
              <a:gd name="T79" fmla="*/ 1154 h 3472"/>
              <a:gd name="T80" fmla="*/ 548 w 2831"/>
              <a:gd name="T81" fmla="*/ 372 h 3472"/>
              <a:gd name="T82" fmla="*/ 681 w 2831"/>
              <a:gd name="T83" fmla="*/ 618 h 3472"/>
              <a:gd name="T84" fmla="*/ 1588 w 2831"/>
              <a:gd name="T85" fmla="*/ 597 h 3472"/>
              <a:gd name="T86" fmla="*/ 1683 w 2831"/>
              <a:gd name="T87" fmla="*/ 347 h 3472"/>
              <a:gd name="T88" fmla="*/ 2201 w 2831"/>
              <a:gd name="T89" fmla="*/ 438 h 3472"/>
              <a:gd name="T90" fmla="*/ 2118 w 2831"/>
              <a:gd name="T91" fmla="*/ 2037 h 3472"/>
              <a:gd name="T92" fmla="*/ 1412 w 2831"/>
              <a:gd name="T93" fmla="*/ 3005 h 3472"/>
              <a:gd name="T94" fmla="*/ 47 w 2831"/>
              <a:gd name="T95" fmla="*/ 3054 h 3472"/>
              <a:gd name="T96" fmla="*/ 21 w 2831"/>
              <a:gd name="T97" fmla="*/ 455 h 3472"/>
              <a:gd name="T98" fmla="*/ 1118 w 2831"/>
              <a:gd name="T99" fmla="*/ 99 h 3472"/>
              <a:gd name="T100" fmla="*/ 1053 w 2831"/>
              <a:gd name="T101" fmla="*/ 211 h 3472"/>
              <a:gd name="T102" fmla="*/ 1182 w 2831"/>
              <a:gd name="T103" fmla="*/ 211 h 3472"/>
              <a:gd name="T104" fmla="*/ 1118 w 2831"/>
              <a:gd name="T105" fmla="*/ 99 h 3472"/>
              <a:gd name="T106" fmla="*/ 1268 w 2831"/>
              <a:gd name="T107" fmla="*/ 85 h 3472"/>
              <a:gd name="T108" fmla="*/ 1328 w 2831"/>
              <a:gd name="T109" fmla="*/ 238 h 3472"/>
              <a:gd name="T110" fmla="*/ 1564 w 2831"/>
              <a:gd name="T111" fmla="*/ 312 h 3472"/>
              <a:gd name="T112" fmla="*/ 1547 w 2831"/>
              <a:gd name="T113" fmla="*/ 503 h 3472"/>
              <a:gd name="T114" fmla="*/ 711 w 2831"/>
              <a:gd name="T115" fmla="*/ 521 h 3472"/>
              <a:gd name="T116" fmla="*/ 657 w 2831"/>
              <a:gd name="T117" fmla="*/ 338 h 3472"/>
              <a:gd name="T118" fmla="*/ 889 w 2831"/>
              <a:gd name="T119" fmla="*/ 245 h 3472"/>
              <a:gd name="T120" fmla="*/ 954 w 2831"/>
              <a:gd name="T121" fmla="*/ 112 h 34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831" h="3472">
                <a:moveTo>
                  <a:pt x="2538" y="2529"/>
                </a:moveTo>
                <a:lnTo>
                  <a:pt x="2517" y="2531"/>
                </a:lnTo>
                <a:lnTo>
                  <a:pt x="2496" y="2537"/>
                </a:lnTo>
                <a:lnTo>
                  <a:pt x="2476" y="2547"/>
                </a:lnTo>
                <a:lnTo>
                  <a:pt x="2459" y="2563"/>
                </a:lnTo>
                <a:lnTo>
                  <a:pt x="2124" y="2939"/>
                </a:lnTo>
                <a:lnTo>
                  <a:pt x="1950" y="2800"/>
                </a:lnTo>
                <a:lnTo>
                  <a:pt x="1930" y="2787"/>
                </a:lnTo>
                <a:lnTo>
                  <a:pt x="1909" y="2780"/>
                </a:lnTo>
                <a:lnTo>
                  <a:pt x="1888" y="2778"/>
                </a:lnTo>
                <a:lnTo>
                  <a:pt x="1866" y="2780"/>
                </a:lnTo>
                <a:lnTo>
                  <a:pt x="1845" y="2787"/>
                </a:lnTo>
                <a:lnTo>
                  <a:pt x="1826" y="2799"/>
                </a:lnTo>
                <a:lnTo>
                  <a:pt x="1810" y="2814"/>
                </a:lnTo>
                <a:lnTo>
                  <a:pt x="1797" y="2834"/>
                </a:lnTo>
                <a:lnTo>
                  <a:pt x="1791" y="2855"/>
                </a:lnTo>
                <a:lnTo>
                  <a:pt x="1788" y="2876"/>
                </a:lnTo>
                <a:lnTo>
                  <a:pt x="1791" y="2899"/>
                </a:lnTo>
                <a:lnTo>
                  <a:pt x="1797" y="2920"/>
                </a:lnTo>
                <a:lnTo>
                  <a:pt x="1809" y="2938"/>
                </a:lnTo>
                <a:lnTo>
                  <a:pt x="1826" y="2954"/>
                </a:lnTo>
                <a:lnTo>
                  <a:pt x="2073" y="3152"/>
                </a:lnTo>
                <a:lnTo>
                  <a:pt x="2093" y="3165"/>
                </a:lnTo>
                <a:lnTo>
                  <a:pt x="2114" y="3172"/>
                </a:lnTo>
                <a:lnTo>
                  <a:pt x="2135" y="3174"/>
                </a:lnTo>
                <a:lnTo>
                  <a:pt x="2156" y="3172"/>
                </a:lnTo>
                <a:lnTo>
                  <a:pt x="2175" y="3166"/>
                </a:lnTo>
                <a:lnTo>
                  <a:pt x="2194" y="3155"/>
                </a:lnTo>
                <a:lnTo>
                  <a:pt x="2210" y="3142"/>
                </a:lnTo>
                <a:lnTo>
                  <a:pt x="2607" y="2694"/>
                </a:lnTo>
                <a:lnTo>
                  <a:pt x="2620" y="2676"/>
                </a:lnTo>
                <a:lnTo>
                  <a:pt x="2628" y="2656"/>
                </a:lnTo>
                <a:lnTo>
                  <a:pt x="2633" y="2633"/>
                </a:lnTo>
                <a:lnTo>
                  <a:pt x="2631" y="2612"/>
                </a:lnTo>
                <a:lnTo>
                  <a:pt x="2625" y="2591"/>
                </a:lnTo>
                <a:lnTo>
                  <a:pt x="2615" y="2571"/>
                </a:lnTo>
                <a:lnTo>
                  <a:pt x="2599" y="2555"/>
                </a:lnTo>
                <a:lnTo>
                  <a:pt x="2580" y="2542"/>
                </a:lnTo>
                <a:lnTo>
                  <a:pt x="2560" y="2534"/>
                </a:lnTo>
                <a:lnTo>
                  <a:pt x="2538" y="2529"/>
                </a:lnTo>
                <a:close/>
                <a:moveTo>
                  <a:pt x="944" y="2430"/>
                </a:moveTo>
                <a:lnTo>
                  <a:pt x="1391" y="2430"/>
                </a:lnTo>
                <a:lnTo>
                  <a:pt x="1406" y="2433"/>
                </a:lnTo>
                <a:lnTo>
                  <a:pt x="1420" y="2440"/>
                </a:lnTo>
                <a:lnTo>
                  <a:pt x="1431" y="2450"/>
                </a:lnTo>
                <a:lnTo>
                  <a:pt x="1438" y="2464"/>
                </a:lnTo>
                <a:lnTo>
                  <a:pt x="1440" y="2480"/>
                </a:lnTo>
                <a:lnTo>
                  <a:pt x="1440" y="2529"/>
                </a:lnTo>
                <a:lnTo>
                  <a:pt x="1438" y="2545"/>
                </a:lnTo>
                <a:lnTo>
                  <a:pt x="1431" y="2559"/>
                </a:lnTo>
                <a:lnTo>
                  <a:pt x="1420" y="2569"/>
                </a:lnTo>
                <a:lnTo>
                  <a:pt x="1406" y="2577"/>
                </a:lnTo>
                <a:lnTo>
                  <a:pt x="1391" y="2579"/>
                </a:lnTo>
                <a:lnTo>
                  <a:pt x="944" y="2579"/>
                </a:lnTo>
                <a:lnTo>
                  <a:pt x="928" y="2577"/>
                </a:lnTo>
                <a:lnTo>
                  <a:pt x="914" y="2569"/>
                </a:lnTo>
                <a:lnTo>
                  <a:pt x="904" y="2559"/>
                </a:lnTo>
                <a:lnTo>
                  <a:pt x="896" y="2545"/>
                </a:lnTo>
                <a:lnTo>
                  <a:pt x="894" y="2529"/>
                </a:lnTo>
                <a:lnTo>
                  <a:pt x="894" y="2480"/>
                </a:lnTo>
                <a:lnTo>
                  <a:pt x="896" y="2464"/>
                </a:lnTo>
                <a:lnTo>
                  <a:pt x="904" y="2450"/>
                </a:lnTo>
                <a:lnTo>
                  <a:pt x="914" y="2440"/>
                </a:lnTo>
                <a:lnTo>
                  <a:pt x="928" y="2433"/>
                </a:lnTo>
                <a:lnTo>
                  <a:pt x="944" y="2430"/>
                </a:lnTo>
                <a:close/>
                <a:moveTo>
                  <a:pt x="769" y="2319"/>
                </a:moveTo>
                <a:lnTo>
                  <a:pt x="783" y="2322"/>
                </a:lnTo>
                <a:lnTo>
                  <a:pt x="795" y="2330"/>
                </a:lnTo>
                <a:lnTo>
                  <a:pt x="805" y="2341"/>
                </a:lnTo>
                <a:lnTo>
                  <a:pt x="810" y="2355"/>
                </a:lnTo>
                <a:lnTo>
                  <a:pt x="810" y="2368"/>
                </a:lnTo>
                <a:lnTo>
                  <a:pt x="807" y="2382"/>
                </a:lnTo>
                <a:lnTo>
                  <a:pt x="800" y="2395"/>
                </a:lnTo>
                <a:lnTo>
                  <a:pt x="616" y="2600"/>
                </a:lnTo>
                <a:lnTo>
                  <a:pt x="606" y="2608"/>
                </a:lnTo>
                <a:lnTo>
                  <a:pt x="594" y="2613"/>
                </a:lnTo>
                <a:lnTo>
                  <a:pt x="581" y="2616"/>
                </a:lnTo>
                <a:lnTo>
                  <a:pt x="567" y="2612"/>
                </a:lnTo>
                <a:lnTo>
                  <a:pt x="553" y="2605"/>
                </a:lnTo>
                <a:lnTo>
                  <a:pt x="439" y="2514"/>
                </a:lnTo>
                <a:lnTo>
                  <a:pt x="430" y="2503"/>
                </a:lnTo>
                <a:lnTo>
                  <a:pt x="423" y="2490"/>
                </a:lnTo>
                <a:lnTo>
                  <a:pt x="422" y="2477"/>
                </a:lnTo>
                <a:lnTo>
                  <a:pt x="425" y="2463"/>
                </a:lnTo>
                <a:lnTo>
                  <a:pt x="432" y="2449"/>
                </a:lnTo>
                <a:lnTo>
                  <a:pt x="442" y="2440"/>
                </a:lnTo>
                <a:lnTo>
                  <a:pt x="456" y="2435"/>
                </a:lnTo>
                <a:lnTo>
                  <a:pt x="470" y="2433"/>
                </a:lnTo>
                <a:lnTo>
                  <a:pt x="484" y="2436"/>
                </a:lnTo>
                <a:lnTo>
                  <a:pt x="496" y="2443"/>
                </a:lnTo>
                <a:lnTo>
                  <a:pt x="576" y="2507"/>
                </a:lnTo>
                <a:lnTo>
                  <a:pt x="731" y="2334"/>
                </a:lnTo>
                <a:lnTo>
                  <a:pt x="742" y="2324"/>
                </a:lnTo>
                <a:lnTo>
                  <a:pt x="755" y="2320"/>
                </a:lnTo>
                <a:lnTo>
                  <a:pt x="769" y="2319"/>
                </a:lnTo>
                <a:close/>
                <a:moveTo>
                  <a:pt x="2186" y="2182"/>
                </a:moveTo>
                <a:lnTo>
                  <a:pt x="2251" y="2185"/>
                </a:lnTo>
                <a:lnTo>
                  <a:pt x="2316" y="2196"/>
                </a:lnTo>
                <a:lnTo>
                  <a:pt x="2378" y="2212"/>
                </a:lnTo>
                <a:lnTo>
                  <a:pt x="2437" y="2233"/>
                </a:lnTo>
                <a:lnTo>
                  <a:pt x="2494" y="2260"/>
                </a:lnTo>
                <a:lnTo>
                  <a:pt x="2546" y="2293"/>
                </a:lnTo>
                <a:lnTo>
                  <a:pt x="2596" y="2329"/>
                </a:lnTo>
                <a:lnTo>
                  <a:pt x="2642" y="2371"/>
                </a:lnTo>
                <a:lnTo>
                  <a:pt x="2683" y="2417"/>
                </a:lnTo>
                <a:lnTo>
                  <a:pt x="2721" y="2466"/>
                </a:lnTo>
                <a:lnTo>
                  <a:pt x="2753" y="2520"/>
                </a:lnTo>
                <a:lnTo>
                  <a:pt x="2780" y="2577"/>
                </a:lnTo>
                <a:lnTo>
                  <a:pt x="2802" y="2636"/>
                </a:lnTo>
                <a:lnTo>
                  <a:pt x="2818" y="2698"/>
                </a:lnTo>
                <a:lnTo>
                  <a:pt x="2828" y="2761"/>
                </a:lnTo>
                <a:lnTo>
                  <a:pt x="2831" y="2827"/>
                </a:lnTo>
                <a:lnTo>
                  <a:pt x="2828" y="2893"/>
                </a:lnTo>
                <a:lnTo>
                  <a:pt x="2818" y="2958"/>
                </a:lnTo>
                <a:lnTo>
                  <a:pt x="2802" y="3019"/>
                </a:lnTo>
                <a:lnTo>
                  <a:pt x="2780" y="3079"/>
                </a:lnTo>
                <a:lnTo>
                  <a:pt x="2753" y="3134"/>
                </a:lnTo>
                <a:lnTo>
                  <a:pt x="2721" y="3188"/>
                </a:lnTo>
                <a:lnTo>
                  <a:pt x="2683" y="3237"/>
                </a:lnTo>
                <a:lnTo>
                  <a:pt x="2642" y="3283"/>
                </a:lnTo>
                <a:lnTo>
                  <a:pt x="2596" y="3325"/>
                </a:lnTo>
                <a:lnTo>
                  <a:pt x="2546" y="3362"/>
                </a:lnTo>
                <a:lnTo>
                  <a:pt x="2494" y="3394"/>
                </a:lnTo>
                <a:lnTo>
                  <a:pt x="2437" y="3421"/>
                </a:lnTo>
                <a:lnTo>
                  <a:pt x="2378" y="3443"/>
                </a:lnTo>
                <a:lnTo>
                  <a:pt x="2316" y="3459"/>
                </a:lnTo>
                <a:lnTo>
                  <a:pt x="2251" y="3469"/>
                </a:lnTo>
                <a:lnTo>
                  <a:pt x="2186" y="3472"/>
                </a:lnTo>
                <a:lnTo>
                  <a:pt x="2120" y="3469"/>
                </a:lnTo>
                <a:lnTo>
                  <a:pt x="2055" y="3459"/>
                </a:lnTo>
                <a:lnTo>
                  <a:pt x="1993" y="3443"/>
                </a:lnTo>
                <a:lnTo>
                  <a:pt x="1934" y="3421"/>
                </a:lnTo>
                <a:lnTo>
                  <a:pt x="1877" y="3394"/>
                </a:lnTo>
                <a:lnTo>
                  <a:pt x="1825" y="3362"/>
                </a:lnTo>
                <a:lnTo>
                  <a:pt x="1775" y="3325"/>
                </a:lnTo>
                <a:lnTo>
                  <a:pt x="1729" y="3283"/>
                </a:lnTo>
                <a:lnTo>
                  <a:pt x="1688" y="3237"/>
                </a:lnTo>
                <a:lnTo>
                  <a:pt x="1650" y="3188"/>
                </a:lnTo>
                <a:lnTo>
                  <a:pt x="1618" y="3134"/>
                </a:lnTo>
                <a:lnTo>
                  <a:pt x="1591" y="3079"/>
                </a:lnTo>
                <a:lnTo>
                  <a:pt x="1569" y="3019"/>
                </a:lnTo>
                <a:lnTo>
                  <a:pt x="1553" y="2958"/>
                </a:lnTo>
                <a:lnTo>
                  <a:pt x="1543" y="2893"/>
                </a:lnTo>
                <a:lnTo>
                  <a:pt x="1540" y="2827"/>
                </a:lnTo>
                <a:lnTo>
                  <a:pt x="1543" y="2761"/>
                </a:lnTo>
                <a:lnTo>
                  <a:pt x="1553" y="2698"/>
                </a:lnTo>
                <a:lnTo>
                  <a:pt x="1569" y="2636"/>
                </a:lnTo>
                <a:lnTo>
                  <a:pt x="1591" y="2577"/>
                </a:lnTo>
                <a:lnTo>
                  <a:pt x="1618" y="2520"/>
                </a:lnTo>
                <a:lnTo>
                  <a:pt x="1650" y="2466"/>
                </a:lnTo>
                <a:lnTo>
                  <a:pt x="1688" y="2417"/>
                </a:lnTo>
                <a:lnTo>
                  <a:pt x="1729" y="2371"/>
                </a:lnTo>
                <a:lnTo>
                  <a:pt x="1775" y="2329"/>
                </a:lnTo>
                <a:lnTo>
                  <a:pt x="1825" y="2293"/>
                </a:lnTo>
                <a:lnTo>
                  <a:pt x="1877" y="2260"/>
                </a:lnTo>
                <a:lnTo>
                  <a:pt x="1934" y="2233"/>
                </a:lnTo>
                <a:lnTo>
                  <a:pt x="1993" y="2212"/>
                </a:lnTo>
                <a:lnTo>
                  <a:pt x="2055" y="2196"/>
                </a:lnTo>
                <a:lnTo>
                  <a:pt x="2120" y="2185"/>
                </a:lnTo>
                <a:lnTo>
                  <a:pt x="2186" y="2182"/>
                </a:lnTo>
                <a:close/>
                <a:moveTo>
                  <a:pt x="944" y="1984"/>
                </a:moveTo>
                <a:lnTo>
                  <a:pt x="1491" y="1984"/>
                </a:lnTo>
                <a:lnTo>
                  <a:pt x="1505" y="1986"/>
                </a:lnTo>
                <a:lnTo>
                  <a:pt x="1519" y="1994"/>
                </a:lnTo>
                <a:lnTo>
                  <a:pt x="1531" y="2004"/>
                </a:lnTo>
                <a:lnTo>
                  <a:pt x="1537" y="2018"/>
                </a:lnTo>
                <a:lnTo>
                  <a:pt x="1540" y="2034"/>
                </a:lnTo>
                <a:lnTo>
                  <a:pt x="1540" y="2083"/>
                </a:lnTo>
                <a:lnTo>
                  <a:pt x="1537" y="2099"/>
                </a:lnTo>
                <a:lnTo>
                  <a:pt x="1531" y="2113"/>
                </a:lnTo>
                <a:lnTo>
                  <a:pt x="1519" y="2123"/>
                </a:lnTo>
                <a:lnTo>
                  <a:pt x="1505" y="2131"/>
                </a:lnTo>
                <a:lnTo>
                  <a:pt x="1491" y="2133"/>
                </a:lnTo>
                <a:lnTo>
                  <a:pt x="944" y="2133"/>
                </a:lnTo>
                <a:lnTo>
                  <a:pt x="928" y="2131"/>
                </a:lnTo>
                <a:lnTo>
                  <a:pt x="914" y="2123"/>
                </a:lnTo>
                <a:lnTo>
                  <a:pt x="904" y="2113"/>
                </a:lnTo>
                <a:lnTo>
                  <a:pt x="896" y="2099"/>
                </a:lnTo>
                <a:lnTo>
                  <a:pt x="894" y="2083"/>
                </a:lnTo>
                <a:lnTo>
                  <a:pt x="894" y="2034"/>
                </a:lnTo>
                <a:lnTo>
                  <a:pt x="896" y="2018"/>
                </a:lnTo>
                <a:lnTo>
                  <a:pt x="904" y="2004"/>
                </a:lnTo>
                <a:lnTo>
                  <a:pt x="914" y="1994"/>
                </a:lnTo>
                <a:lnTo>
                  <a:pt x="928" y="1986"/>
                </a:lnTo>
                <a:lnTo>
                  <a:pt x="944" y="1984"/>
                </a:lnTo>
                <a:close/>
                <a:moveTo>
                  <a:pt x="769" y="1894"/>
                </a:moveTo>
                <a:lnTo>
                  <a:pt x="783" y="1897"/>
                </a:lnTo>
                <a:lnTo>
                  <a:pt x="795" y="1905"/>
                </a:lnTo>
                <a:lnTo>
                  <a:pt x="805" y="1916"/>
                </a:lnTo>
                <a:lnTo>
                  <a:pt x="810" y="1930"/>
                </a:lnTo>
                <a:lnTo>
                  <a:pt x="810" y="1943"/>
                </a:lnTo>
                <a:lnTo>
                  <a:pt x="807" y="1957"/>
                </a:lnTo>
                <a:lnTo>
                  <a:pt x="800" y="1970"/>
                </a:lnTo>
                <a:lnTo>
                  <a:pt x="616" y="2175"/>
                </a:lnTo>
                <a:lnTo>
                  <a:pt x="606" y="2183"/>
                </a:lnTo>
                <a:lnTo>
                  <a:pt x="594" y="2188"/>
                </a:lnTo>
                <a:lnTo>
                  <a:pt x="581" y="2191"/>
                </a:lnTo>
                <a:lnTo>
                  <a:pt x="567" y="2187"/>
                </a:lnTo>
                <a:lnTo>
                  <a:pt x="553" y="2180"/>
                </a:lnTo>
                <a:lnTo>
                  <a:pt x="439" y="2088"/>
                </a:lnTo>
                <a:lnTo>
                  <a:pt x="430" y="2078"/>
                </a:lnTo>
                <a:lnTo>
                  <a:pt x="423" y="2065"/>
                </a:lnTo>
                <a:lnTo>
                  <a:pt x="422" y="2052"/>
                </a:lnTo>
                <a:lnTo>
                  <a:pt x="425" y="2038"/>
                </a:lnTo>
                <a:lnTo>
                  <a:pt x="432" y="2024"/>
                </a:lnTo>
                <a:lnTo>
                  <a:pt x="442" y="2015"/>
                </a:lnTo>
                <a:lnTo>
                  <a:pt x="456" y="2010"/>
                </a:lnTo>
                <a:lnTo>
                  <a:pt x="470" y="2007"/>
                </a:lnTo>
                <a:lnTo>
                  <a:pt x="484" y="2011"/>
                </a:lnTo>
                <a:lnTo>
                  <a:pt x="496" y="2018"/>
                </a:lnTo>
                <a:lnTo>
                  <a:pt x="576" y="2082"/>
                </a:lnTo>
                <a:lnTo>
                  <a:pt x="731" y="1909"/>
                </a:lnTo>
                <a:lnTo>
                  <a:pt x="742" y="1899"/>
                </a:lnTo>
                <a:lnTo>
                  <a:pt x="755" y="1895"/>
                </a:lnTo>
                <a:lnTo>
                  <a:pt x="769" y="1894"/>
                </a:lnTo>
                <a:close/>
                <a:moveTo>
                  <a:pt x="944" y="1588"/>
                </a:moveTo>
                <a:lnTo>
                  <a:pt x="1738" y="1588"/>
                </a:lnTo>
                <a:lnTo>
                  <a:pt x="1754" y="1590"/>
                </a:lnTo>
                <a:lnTo>
                  <a:pt x="1768" y="1597"/>
                </a:lnTo>
                <a:lnTo>
                  <a:pt x="1778" y="1608"/>
                </a:lnTo>
                <a:lnTo>
                  <a:pt x="1786" y="1621"/>
                </a:lnTo>
                <a:lnTo>
                  <a:pt x="1788" y="1637"/>
                </a:lnTo>
                <a:lnTo>
                  <a:pt x="1788" y="1687"/>
                </a:lnTo>
                <a:lnTo>
                  <a:pt x="1786" y="1702"/>
                </a:lnTo>
                <a:lnTo>
                  <a:pt x="1778" y="1716"/>
                </a:lnTo>
                <a:lnTo>
                  <a:pt x="1768" y="1727"/>
                </a:lnTo>
                <a:lnTo>
                  <a:pt x="1754" y="1734"/>
                </a:lnTo>
                <a:lnTo>
                  <a:pt x="1738" y="1736"/>
                </a:lnTo>
                <a:lnTo>
                  <a:pt x="944" y="1736"/>
                </a:lnTo>
                <a:lnTo>
                  <a:pt x="928" y="1734"/>
                </a:lnTo>
                <a:lnTo>
                  <a:pt x="914" y="1727"/>
                </a:lnTo>
                <a:lnTo>
                  <a:pt x="904" y="1716"/>
                </a:lnTo>
                <a:lnTo>
                  <a:pt x="896" y="1702"/>
                </a:lnTo>
                <a:lnTo>
                  <a:pt x="894" y="1687"/>
                </a:lnTo>
                <a:lnTo>
                  <a:pt x="894" y="1637"/>
                </a:lnTo>
                <a:lnTo>
                  <a:pt x="896" y="1621"/>
                </a:lnTo>
                <a:lnTo>
                  <a:pt x="904" y="1608"/>
                </a:lnTo>
                <a:lnTo>
                  <a:pt x="914" y="1597"/>
                </a:lnTo>
                <a:lnTo>
                  <a:pt x="928" y="1590"/>
                </a:lnTo>
                <a:lnTo>
                  <a:pt x="944" y="1588"/>
                </a:lnTo>
                <a:close/>
                <a:moveTo>
                  <a:pt x="769" y="1472"/>
                </a:moveTo>
                <a:lnTo>
                  <a:pt x="783" y="1475"/>
                </a:lnTo>
                <a:lnTo>
                  <a:pt x="795" y="1483"/>
                </a:lnTo>
                <a:lnTo>
                  <a:pt x="805" y="1494"/>
                </a:lnTo>
                <a:lnTo>
                  <a:pt x="810" y="1508"/>
                </a:lnTo>
                <a:lnTo>
                  <a:pt x="810" y="1521"/>
                </a:lnTo>
                <a:lnTo>
                  <a:pt x="807" y="1535"/>
                </a:lnTo>
                <a:lnTo>
                  <a:pt x="800" y="1548"/>
                </a:lnTo>
                <a:lnTo>
                  <a:pt x="616" y="1753"/>
                </a:lnTo>
                <a:lnTo>
                  <a:pt x="606" y="1761"/>
                </a:lnTo>
                <a:lnTo>
                  <a:pt x="594" y="1767"/>
                </a:lnTo>
                <a:lnTo>
                  <a:pt x="581" y="1769"/>
                </a:lnTo>
                <a:lnTo>
                  <a:pt x="567" y="1765"/>
                </a:lnTo>
                <a:lnTo>
                  <a:pt x="553" y="1758"/>
                </a:lnTo>
                <a:lnTo>
                  <a:pt x="439" y="1667"/>
                </a:lnTo>
                <a:lnTo>
                  <a:pt x="430" y="1656"/>
                </a:lnTo>
                <a:lnTo>
                  <a:pt x="423" y="1643"/>
                </a:lnTo>
                <a:lnTo>
                  <a:pt x="422" y="1630"/>
                </a:lnTo>
                <a:lnTo>
                  <a:pt x="425" y="1615"/>
                </a:lnTo>
                <a:lnTo>
                  <a:pt x="432" y="1602"/>
                </a:lnTo>
                <a:lnTo>
                  <a:pt x="442" y="1593"/>
                </a:lnTo>
                <a:lnTo>
                  <a:pt x="456" y="1588"/>
                </a:lnTo>
                <a:lnTo>
                  <a:pt x="470" y="1586"/>
                </a:lnTo>
                <a:lnTo>
                  <a:pt x="484" y="1589"/>
                </a:lnTo>
                <a:lnTo>
                  <a:pt x="496" y="1596"/>
                </a:lnTo>
                <a:lnTo>
                  <a:pt x="576" y="1660"/>
                </a:lnTo>
                <a:lnTo>
                  <a:pt x="731" y="1487"/>
                </a:lnTo>
                <a:lnTo>
                  <a:pt x="742" y="1477"/>
                </a:lnTo>
                <a:lnTo>
                  <a:pt x="755" y="1473"/>
                </a:lnTo>
                <a:lnTo>
                  <a:pt x="769" y="1472"/>
                </a:lnTo>
                <a:close/>
                <a:moveTo>
                  <a:pt x="944" y="1140"/>
                </a:moveTo>
                <a:lnTo>
                  <a:pt x="1738" y="1140"/>
                </a:lnTo>
                <a:lnTo>
                  <a:pt x="1754" y="1144"/>
                </a:lnTo>
                <a:lnTo>
                  <a:pt x="1768" y="1150"/>
                </a:lnTo>
                <a:lnTo>
                  <a:pt x="1778" y="1162"/>
                </a:lnTo>
                <a:lnTo>
                  <a:pt x="1786" y="1175"/>
                </a:lnTo>
                <a:lnTo>
                  <a:pt x="1788" y="1190"/>
                </a:lnTo>
                <a:lnTo>
                  <a:pt x="1788" y="1240"/>
                </a:lnTo>
                <a:lnTo>
                  <a:pt x="1786" y="1255"/>
                </a:lnTo>
                <a:lnTo>
                  <a:pt x="1778" y="1269"/>
                </a:lnTo>
                <a:lnTo>
                  <a:pt x="1768" y="1280"/>
                </a:lnTo>
                <a:lnTo>
                  <a:pt x="1754" y="1287"/>
                </a:lnTo>
                <a:lnTo>
                  <a:pt x="1738" y="1290"/>
                </a:lnTo>
                <a:lnTo>
                  <a:pt x="944" y="1290"/>
                </a:lnTo>
                <a:lnTo>
                  <a:pt x="928" y="1287"/>
                </a:lnTo>
                <a:lnTo>
                  <a:pt x="914" y="1280"/>
                </a:lnTo>
                <a:lnTo>
                  <a:pt x="904" y="1269"/>
                </a:lnTo>
                <a:lnTo>
                  <a:pt x="896" y="1255"/>
                </a:lnTo>
                <a:lnTo>
                  <a:pt x="894" y="1240"/>
                </a:lnTo>
                <a:lnTo>
                  <a:pt x="894" y="1190"/>
                </a:lnTo>
                <a:lnTo>
                  <a:pt x="896" y="1175"/>
                </a:lnTo>
                <a:lnTo>
                  <a:pt x="904" y="1162"/>
                </a:lnTo>
                <a:lnTo>
                  <a:pt x="914" y="1150"/>
                </a:lnTo>
                <a:lnTo>
                  <a:pt x="928" y="1144"/>
                </a:lnTo>
                <a:lnTo>
                  <a:pt x="944" y="1140"/>
                </a:lnTo>
                <a:close/>
                <a:moveTo>
                  <a:pt x="769" y="1030"/>
                </a:moveTo>
                <a:lnTo>
                  <a:pt x="783" y="1034"/>
                </a:lnTo>
                <a:lnTo>
                  <a:pt x="795" y="1042"/>
                </a:lnTo>
                <a:lnTo>
                  <a:pt x="805" y="1053"/>
                </a:lnTo>
                <a:lnTo>
                  <a:pt x="810" y="1066"/>
                </a:lnTo>
                <a:lnTo>
                  <a:pt x="810" y="1081"/>
                </a:lnTo>
                <a:lnTo>
                  <a:pt x="807" y="1094"/>
                </a:lnTo>
                <a:lnTo>
                  <a:pt x="800" y="1106"/>
                </a:lnTo>
                <a:lnTo>
                  <a:pt x="616" y="1312"/>
                </a:lnTo>
                <a:lnTo>
                  <a:pt x="606" y="1320"/>
                </a:lnTo>
                <a:lnTo>
                  <a:pt x="594" y="1326"/>
                </a:lnTo>
                <a:lnTo>
                  <a:pt x="581" y="1327"/>
                </a:lnTo>
                <a:lnTo>
                  <a:pt x="567" y="1325"/>
                </a:lnTo>
                <a:lnTo>
                  <a:pt x="553" y="1317"/>
                </a:lnTo>
                <a:lnTo>
                  <a:pt x="439" y="1226"/>
                </a:lnTo>
                <a:lnTo>
                  <a:pt x="430" y="1215"/>
                </a:lnTo>
                <a:lnTo>
                  <a:pt x="423" y="1202"/>
                </a:lnTo>
                <a:lnTo>
                  <a:pt x="422" y="1188"/>
                </a:lnTo>
                <a:lnTo>
                  <a:pt x="425" y="1174"/>
                </a:lnTo>
                <a:lnTo>
                  <a:pt x="432" y="1162"/>
                </a:lnTo>
                <a:lnTo>
                  <a:pt x="442" y="1152"/>
                </a:lnTo>
                <a:lnTo>
                  <a:pt x="456" y="1146"/>
                </a:lnTo>
                <a:lnTo>
                  <a:pt x="470" y="1145"/>
                </a:lnTo>
                <a:lnTo>
                  <a:pt x="484" y="1147"/>
                </a:lnTo>
                <a:lnTo>
                  <a:pt x="496" y="1154"/>
                </a:lnTo>
                <a:lnTo>
                  <a:pt x="576" y="1218"/>
                </a:lnTo>
                <a:lnTo>
                  <a:pt x="731" y="1046"/>
                </a:lnTo>
                <a:lnTo>
                  <a:pt x="742" y="1036"/>
                </a:lnTo>
                <a:lnTo>
                  <a:pt x="755" y="1031"/>
                </a:lnTo>
                <a:lnTo>
                  <a:pt x="769" y="1030"/>
                </a:lnTo>
                <a:close/>
                <a:moveTo>
                  <a:pt x="150" y="347"/>
                </a:moveTo>
                <a:lnTo>
                  <a:pt x="552" y="347"/>
                </a:lnTo>
                <a:lnTo>
                  <a:pt x="548" y="372"/>
                </a:lnTo>
                <a:lnTo>
                  <a:pt x="547" y="399"/>
                </a:lnTo>
                <a:lnTo>
                  <a:pt x="550" y="439"/>
                </a:lnTo>
                <a:lnTo>
                  <a:pt x="559" y="477"/>
                </a:lnTo>
                <a:lnTo>
                  <a:pt x="574" y="511"/>
                </a:lnTo>
                <a:lnTo>
                  <a:pt x="594" y="544"/>
                </a:lnTo>
                <a:lnTo>
                  <a:pt x="618" y="572"/>
                </a:lnTo>
                <a:lnTo>
                  <a:pt x="648" y="598"/>
                </a:lnTo>
                <a:lnTo>
                  <a:pt x="681" y="618"/>
                </a:lnTo>
                <a:lnTo>
                  <a:pt x="715" y="632"/>
                </a:lnTo>
                <a:lnTo>
                  <a:pt x="753" y="642"/>
                </a:lnTo>
                <a:lnTo>
                  <a:pt x="793" y="645"/>
                </a:lnTo>
                <a:lnTo>
                  <a:pt x="1442" y="645"/>
                </a:lnTo>
                <a:lnTo>
                  <a:pt x="1482" y="642"/>
                </a:lnTo>
                <a:lnTo>
                  <a:pt x="1520" y="632"/>
                </a:lnTo>
                <a:lnTo>
                  <a:pt x="1555" y="618"/>
                </a:lnTo>
                <a:lnTo>
                  <a:pt x="1588" y="597"/>
                </a:lnTo>
                <a:lnTo>
                  <a:pt x="1616" y="572"/>
                </a:lnTo>
                <a:lnTo>
                  <a:pt x="1641" y="543"/>
                </a:lnTo>
                <a:lnTo>
                  <a:pt x="1661" y="510"/>
                </a:lnTo>
                <a:lnTo>
                  <a:pt x="1676" y="475"/>
                </a:lnTo>
                <a:lnTo>
                  <a:pt x="1686" y="436"/>
                </a:lnTo>
                <a:lnTo>
                  <a:pt x="1689" y="396"/>
                </a:lnTo>
                <a:lnTo>
                  <a:pt x="1688" y="371"/>
                </a:lnTo>
                <a:lnTo>
                  <a:pt x="1683" y="347"/>
                </a:lnTo>
                <a:lnTo>
                  <a:pt x="1987" y="347"/>
                </a:lnTo>
                <a:lnTo>
                  <a:pt x="2029" y="349"/>
                </a:lnTo>
                <a:lnTo>
                  <a:pt x="2067" y="356"/>
                </a:lnTo>
                <a:lnTo>
                  <a:pt x="2101" y="366"/>
                </a:lnTo>
                <a:lnTo>
                  <a:pt x="2132" y="379"/>
                </a:lnTo>
                <a:lnTo>
                  <a:pt x="2159" y="396"/>
                </a:lnTo>
                <a:lnTo>
                  <a:pt x="2182" y="416"/>
                </a:lnTo>
                <a:lnTo>
                  <a:pt x="2201" y="438"/>
                </a:lnTo>
                <a:lnTo>
                  <a:pt x="2215" y="462"/>
                </a:lnTo>
                <a:lnTo>
                  <a:pt x="2226" y="488"/>
                </a:lnTo>
                <a:lnTo>
                  <a:pt x="2233" y="517"/>
                </a:lnTo>
                <a:lnTo>
                  <a:pt x="2235" y="546"/>
                </a:lnTo>
                <a:lnTo>
                  <a:pt x="2235" y="2036"/>
                </a:lnTo>
                <a:lnTo>
                  <a:pt x="2210" y="2035"/>
                </a:lnTo>
                <a:lnTo>
                  <a:pt x="2186" y="2034"/>
                </a:lnTo>
                <a:lnTo>
                  <a:pt x="2118" y="2037"/>
                </a:lnTo>
                <a:lnTo>
                  <a:pt x="2051" y="2045"/>
                </a:lnTo>
                <a:lnTo>
                  <a:pt x="1987" y="2060"/>
                </a:lnTo>
                <a:lnTo>
                  <a:pt x="1987" y="893"/>
                </a:lnTo>
                <a:lnTo>
                  <a:pt x="249" y="893"/>
                </a:lnTo>
                <a:lnTo>
                  <a:pt x="249" y="2876"/>
                </a:lnTo>
                <a:lnTo>
                  <a:pt x="1394" y="2876"/>
                </a:lnTo>
                <a:lnTo>
                  <a:pt x="1400" y="2942"/>
                </a:lnTo>
                <a:lnTo>
                  <a:pt x="1412" y="3005"/>
                </a:lnTo>
                <a:lnTo>
                  <a:pt x="1429" y="3066"/>
                </a:lnTo>
                <a:lnTo>
                  <a:pt x="1450" y="3125"/>
                </a:lnTo>
                <a:lnTo>
                  <a:pt x="199" y="3125"/>
                </a:lnTo>
                <a:lnTo>
                  <a:pt x="163" y="3122"/>
                </a:lnTo>
                <a:lnTo>
                  <a:pt x="130" y="3112"/>
                </a:lnTo>
                <a:lnTo>
                  <a:pt x="99" y="3097"/>
                </a:lnTo>
                <a:lnTo>
                  <a:pt x="71" y="3079"/>
                </a:lnTo>
                <a:lnTo>
                  <a:pt x="47" y="3054"/>
                </a:lnTo>
                <a:lnTo>
                  <a:pt x="27" y="3027"/>
                </a:lnTo>
                <a:lnTo>
                  <a:pt x="13" y="2995"/>
                </a:lnTo>
                <a:lnTo>
                  <a:pt x="3" y="2962"/>
                </a:lnTo>
                <a:lnTo>
                  <a:pt x="0" y="2926"/>
                </a:lnTo>
                <a:lnTo>
                  <a:pt x="0" y="546"/>
                </a:lnTo>
                <a:lnTo>
                  <a:pt x="3" y="513"/>
                </a:lnTo>
                <a:lnTo>
                  <a:pt x="9" y="483"/>
                </a:lnTo>
                <a:lnTo>
                  <a:pt x="21" y="455"/>
                </a:lnTo>
                <a:lnTo>
                  <a:pt x="36" y="428"/>
                </a:lnTo>
                <a:lnTo>
                  <a:pt x="53" y="405"/>
                </a:lnTo>
                <a:lnTo>
                  <a:pt x="71" y="385"/>
                </a:lnTo>
                <a:lnTo>
                  <a:pt x="91" y="369"/>
                </a:lnTo>
                <a:lnTo>
                  <a:pt x="111" y="358"/>
                </a:lnTo>
                <a:lnTo>
                  <a:pt x="131" y="349"/>
                </a:lnTo>
                <a:lnTo>
                  <a:pt x="150" y="347"/>
                </a:lnTo>
                <a:close/>
                <a:moveTo>
                  <a:pt x="1118" y="99"/>
                </a:moveTo>
                <a:lnTo>
                  <a:pt x="1098" y="102"/>
                </a:lnTo>
                <a:lnTo>
                  <a:pt x="1080" y="109"/>
                </a:lnTo>
                <a:lnTo>
                  <a:pt x="1065" y="121"/>
                </a:lnTo>
                <a:lnTo>
                  <a:pt x="1053" y="136"/>
                </a:lnTo>
                <a:lnTo>
                  <a:pt x="1046" y="154"/>
                </a:lnTo>
                <a:lnTo>
                  <a:pt x="1043" y="174"/>
                </a:lnTo>
                <a:lnTo>
                  <a:pt x="1046" y="194"/>
                </a:lnTo>
                <a:lnTo>
                  <a:pt x="1053" y="211"/>
                </a:lnTo>
                <a:lnTo>
                  <a:pt x="1065" y="226"/>
                </a:lnTo>
                <a:lnTo>
                  <a:pt x="1080" y="238"/>
                </a:lnTo>
                <a:lnTo>
                  <a:pt x="1098" y="245"/>
                </a:lnTo>
                <a:lnTo>
                  <a:pt x="1118" y="248"/>
                </a:lnTo>
                <a:lnTo>
                  <a:pt x="1138" y="245"/>
                </a:lnTo>
                <a:lnTo>
                  <a:pt x="1156" y="238"/>
                </a:lnTo>
                <a:lnTo>
                  <a:pt x="1170" y="226"/>
                </a:lnTo>
                <a:lnTo>
                  <a:pt x="1182" y="211"/>
                </a:lnTo>
                <a:lnTo>
                  <a:pt x="1189" y="194"/>
                </a:lnTo>
                <a:lnTo>
                  <a:pt x="1193" y="174"/>
                </a:lnTo>
                <a:lnTo>
                  <a:pt x="1189" y="154"/>
                </a:lnTo>
                <a:lnTo>
                  <a:pt x="1182" y="136"/>
                </a:lnTo>
                <a:lnTo>
                  <a:pt x="1170" y="121"/>
                </a:lnTo>
                <a:lnTo>
                  <a:pt x="1156" y="109"/>
                </a:lnTo>
                <a:lnTo>
                  <a:pt x="1138" y="102"/>
                </a:lnTo>
                <a:lnTo>
                  <a:pt x="1118" y="99"/>
                </a:lnTo>
                <a:close/>
                <a:moveTo>
                  <a:pt x="1116" y="0"/>
                </a:moveTo>
                <a:lnTo>
                  <a:pt x="1120" y="0"/>
                </a:lnTo>
                <a:lnTo>
                  <a:pt x="1150" y="3"/>
                </a:lnTo>
                <a:lnTo>
                  <a:pt x="1180" y="11"/>
                </a:lnTo>
                <a:lnTo>
                  <a:pt x="1206" y="23"/>
                </a:lnTo>
                <a:lnTo>
                  <a:pt x="1230" y="40"/>
                </a:lnTo>
                <a:lnTo>
                  <a:pt x="1252" y="61"/>
                </a:lnTo>
                <a:lnTo>
                  <a:pt x="1268" y="85"/>
                </a:lnTo>
                <a:lnTo>
                  <a:pt x="1281" y="112"/>
                </a:lnTo>
                <a:lnTo>
                  <a:pt x="1288" y="141"/>
                </a:lnTo>
                <a:lnTo>
                  <a:pt x="1292" y="171"/>
                </a:lnTo>
                <a:lnTo>
                  <a:pt x="1292" y="174"/>
                </a:lnTo>
                <a:lnTo>
                  <a:pt x="1294" y="194"/>
                </a:lnTo>
                <a:lnTo>
                  <a:pt x="1302" y="211"/>
                </a:lnTo>
                <a:lnTo>
                  <a:pt x="1314" y="226"/>
                </a:lnTo>
                <a:lnTo>
                  <a:pt x="1328" y="238"/>
                </a:lnTo>
                <a:lnTo>
                  <a:pt x="1345" y="245"/>
                </a:lnTo>
                <a:lnTo>
                  <a:pt x="1365" y="248"/>
                </a:lnTo>
                <a:lnTo>
                  <a:pt x="1442" y="248"/>
                </a:lnTo>
                <a:lnTo>
                  <a:pt x="1472" y="251"/>
                </a:lnTo>
                <a:lnTo>
                  <a:pt x="1499" y="260"/>
                </a:lnTo>
                <a:lnTo>
                  <a:pt x="1524" y="274"/>
                </a:lnTo>
                <a:lnTo>
                  <a:pt x="1547" y="291"/>
                </a:lnTo>
                <a:lnTo>
                  <a:pt x="1564" y="312"/>
                </a:lnTo>
                <a:lnTo>
                  <a:pt x="1578" y="338"/>
                </a:lnTo>
                <a:lnTo>
                  <a:pt x="1587" y="366"/>
                </a:lnTo>
                <a:lnTo>
                  <a:pt x="1590" y="396"/>
                </a:lnTo>
                <a:lnTo>
                  <a:pt x="1590" y="399"/>
                </a:lnTo>
                <a:lnTo>
                  <a:pt x="1587" y="428"/>
                </a:lnTo>
                <a:lnTo>
                  <a:pt x="1578" y="456"/>
                </a:lnTo>
                <a:lnTo>
                  <a:pt x="1564" y="481"/>
                </a:lnTo>
                <a:lnTo>
                  <a:pt x="1547" y="503"/>
                </a:lnTo>
                <a:lnTo>
                  <a:pt x="1524" y="521"/>
                </a:lnTo>
                <a:lnTo>
                  <a:pt x="1499" y="534"/>
                </a:lnTo>
                <a:lnTo>
                  <a:pt x="1472" y="543"/>
                </a:lnTo>
                <a:lnTo>
                  <a:pt x="1442" y="546"/>
                </a:lnTo>
                <a:lnTo>
                  <a:pt x="793" y="546"/>
                </a:lnTo>
                <a:lnTo>
                  <a:pt x="764" y="543"/>
                </a:lnTo>
                <a:lnTo>
                  <a:pt x="736" y="534"/>
                </a:lnTo>
                <a:lnTo>
                  <a:pt x="711" y="521"/>
                </a:lnTo>
                <a:lnTo>
                  <a:pt x="689" y="503"/>
                </a:lnTo>
                <a:lnTo>
                  <a:pt x="671" y="481"/>
                </a:lnTo>
                <a:lnTo>
                  <a:pt x="657" y="456"/>
                </a:lnTo>
                <a:lnTo>
                  <a:pt x="649" y="428"/>
                </a:lnTo>
                <a:lnTo>
                  <a:pt x="646" y="399"/>
                </a:lnTo>
                <a:lnTo>
                  <a:pt x="646" y="396"/>
                </a:lnTo>
                <a:lnTo>
                  <a:pt x="649" y="366"/>
                </a:lnTo>
                <a:lnTo>
                  <a:pt x="657" y="338"/>
                </a:lnTo>
                <a:lnTo>
                  <a:pt x="671" y="312"/>
                </a:lnTo>
                <a:lnTo>
                  <a:pt x="689" y="291"/>
                </a:lnTo>
                <a:lnTo>
                  <a:pt x="711" y="274"/>
                </a:lnTo>
                <a:lnTo>
                  <a:pt x="736" y="260"/>
                </a:lnTo>
                <a:lnTo>
                  <a:pt x="764" y="251"/>
                </a:lnTo>
                <a:lnTo>
                  <a:pt x="793" y="248"/>
                </a:lnTo>
                <a:lnTo>
                  <a:pt x="870" y="248"/>
                </a:lnTo>
                <a:lnTo>
                  <a:pt x="889" y="245"/>
                </a:lnTo>
                <a:lnTo>
                  <a:pt x="907" y="238"/>
                </a:lnTo>
                <a:lnTo>
                  <a:pt x="922" y="226"/>
                </a:lnTo>
                <a:lnTo>
                  <a:pt x="933" y="211"/>
                </a:lnTo>
                <a:lnTo>
                  <a:pt x="941" y="194"/>
                </a:lnTo>
                <a:lnTo>
                  <a:pt x="944" y="174"/>
                </a:lnTo>
                <a:lnTo>
                  <a:pt x="944" y="171"/>
                </a:lnTo>
                <a:lnTo>
                  <a:pt x="947" y="141"/>
                </a:lnTo>
                <a:lnTo>
                  <a:pt x="954" y="112"/>
                </a:lnTo>
                <a:lnTo>
                  <a:pt x="967" y="85"/>
                </a:lnTo>
                <a:lnTo>
                  <a:pt x="984" y="61"/>
                </a:lnTo>
                <a:lnTo>
                  <a:pt x="1005" y="40"/>
                </a:lnTo>
                <a:lnTo>
                  <a:pt x="1029" y="23"/>
                </a:lnTo>
                <a:lnTo>
                  <a:pt x="1056" y="11"/>
                </a:lnTo>
                <a:lnTo>
                  <a:pt x="1085" y="3"/>
                </a:lnTo>
                <a:lnTo>
                  <a:pt x="1116" y="0"/>
                </a:lnTo>
                <a:close/>
              </a:path>
            </a:pathLst>
          </a:custGeom>
          <a:noFill/>
          <a:ln w="0">
            <a:solidFill>
              <a:schemeClr val="bg1">
                <a:lumMod val="8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96D7CB6-E701-43CD-994D-05B83E6755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070" y="1269506"/>
            <a:ext cx="3613435" cy="387066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99E0605-9F65-4154-B34F-89BBC1DB5152}"/>
              </a:ext>
            </a:extLst>
          </p:cNvPr>
          <p:cNvSpPr txBox="1"/>
          <p:nvPr/>
        </p:nvSpPr>
        <p:spPr>
          <a:xfrm>
            <a:off x="4699248" y="1114058"/>
            <a:ext cx="6640497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</a:rPr>
              <a:t>▶ 모기약의 주 성분인 </a:t>
            </a:r>
            <a:r>
              <a:rPr lang="ko-KR" altLang="en-US" sz="2000" dirty="0" err="1">
                <a:solidFill>
                  <a:schemeClr val="bg1">
                    <a:lumMod val="85000"/>
                  </a:schemeClr>
                </a:solidFill>
              </a:rPr>
              <a:t>피레트린</a:t>
            </a:r>
            <a:endParaRPr lang="ko-KR" altLang="en-US" sz="20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</a:rPr>
              <a:t>: </a:t>
            </a: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</a:rPr>
              <a:t>농약에 들어가는 성분으로 마비나 두통을 일으키거나</a:t>
            </a:r>
            <a:endParaRPr lang="en-US" altLang="ko-KR" sz="20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</a:rPr>
              <a:t>  죽음에 이르게 함</a:t>
            </a: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</a:rPr>
              <a:t>.</a:t>
            </a:r>
          </a:p>
          <a:p>
            <a:endParaRPr lang="en-US" altLang="ko-KR" sz="20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ko-KR" sz="20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ko-KR" sz="20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ko-KR" sz="20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ko-KR" sz="20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ko-KR" sz="20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ko-KR" sz="20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</a:rPr>
              <a:t>인체에 해로운 성분이 포함된 기존의 </a:t>
            </a:r>
            <a:r>
              <a:rPr lang="ko-KR" altLang="en-US" sz="2000" dirty="0" err="1">
                <a:solidFill>
                  <a:schemeClr val="bg1">
                    <a:lumMod val="85000"/>
                  </a:schemeClr>
                </a:solidFill>
              </a:rPr>
              <a:t>모기약</a:t>
            </a: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</a:rPr>
              <a:t> 사용시간을 </a:t>
            </a:r>
            <a:endParaRPr lang="en-US" altLang="ko-KR" sz="20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</a:rPr>
              <a:t>효과적으로 줄여 비교적 안전한 방법으로 모기를 잡기 위함</a:t>
            </a: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</a:rPr>
              <a:t>.</a:t>
            </a:r>
            <a:endParaRPr lang="ko-KR" altLang="en-US" sz="20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8036C462-7265-4D2D-A008-5FCB6D9804AB}"/>
              </a:ext>
            </a:extLst>
          </p:cNvPr>
          <p:cNvSpPr/>
          <p:nvPr/>
        </p:nvSpPr>
        <p:spPr>
          <a:xfrm rot="5400000">
            <a:off x="7340623" y="3131020"/>
            <a:ext cx="1357746" cy="923330"/>
          </a:xfrm>
          <a:prstGeom prst="rightArrow">
            <a:avLst/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04513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2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/>
          <p:cNvSpPr/>
          <p:nvPr/>
        </p:nvSpPr>
        <p:spPr>
          <a:xfrm>
            <a:off x="950284" y="254663"/>
            <a:ext cx="548478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chemeClr val="bg1">
                    <a:lumMod val="85000"/>
                  </a:schemeClr>
                </a:solidFill>
              </a:rPr>
              <a:t>기능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▷ 구성품</a:t>
            </a:r>
            <a:endParaRPr lang="en-US" altLang="ko-KR" dirty="0">
              <a:solidFill>
                <a:schemeClr val="bg1"/>
              </a:solidFill>
            </a:endParaRPr>
          </a:p>
        </p:txBody>
      </p:sp>
      <p:sp>
        <p:nvSpPr>
          <p:cNvPr id="8" name="Freeform 11">
            <a:extLst>
              <a:ext uri="{FF2B5EF4-FFF2-40B4-BE49-F238E27FC236}">
                <a16:creationId xmlns:a16="http://schemas.microsoft.com/office/drawing/2014/main" id="{CA80D22A-FB43-49B7-B441-841CA424AEF4}"/>
              </a:ext>
            </a:extLst>
          </p:cNvPr>
          <p:cNvSpPr>
            <a:spLocks noEditPoints="1"/>
          </p:cNvSpPr>
          <p:nvPr/>
        </p:nvSpPr>
        <p:spPr bwMode="auto">
          <a:xfrm>
            <a:off x="323939" y="155119"/>
            <a:ext cx="712826" cy="875150"/>
          </a:xfrm>
          <a:custGeom>
            <a:avLst/>
            <a:gdLst>
              <a:gd name="T0" fmla="*/ 1930 w 2831"/>
              <a:gd name="T1" fmla="*/ 2787 h 3472"/>
              <a:gd name="T2" fmla="*/ 1791 w 2831"/>
              <a:gd name="T3" fmla="*/ 2855 h 3472"/>
              <a:gd name="T4" fmla="*/ 2114 w 2831"/>
              <a:gd name="T5" fmla="*/ 3172 h 3472"/>
              <a:gd name="T6" fmla="*/ 2628 w 2831"/>
              <a:gd name="T7" fmla="*/ 2656 h 3472"/>
              <a:gd name="T8" fmla="*/ 2538 w 2831"/>
              <a:gd name="T9" fmla="*/ 2529 h 3472"/>
              <a:gd name="T10" fmla="*/ 1440 w 2831"/>
              <a:gd name="T11" fmla="*/ 2529 h 3472"/>
              <a:gd name="T12" fmla="*/ 914 w 2831"/>
              <a:gd name="T13" fmla="*/ 2569 h 3472"/>
              <a:gd name="T14" fmla="*/ 928 w 2831"/>
              <a:gd name="T15" fmla="*/ 2433 h 3472"/>
              <a:gd name="T16" fmla="*/ 807 w 2831"/>
              <a:gd name="T17" fmla="*/ 2382 h 3472"/>
              <a:gd name="T18" fmla="*/ 439 w 2831"/>
              <a:gd name="T19" fmla="*/ 2514 h 3472"/>
              <a:gd name="T20" fmla="*/ 470 w 2831"/>
              <a:gd name="T21" fmla="*/ 2433 h 3472"/>
              <a:gd name="T22" fmla="*/ 2186 w 2831"/>
              <a:gd name="T23" fmla="*/ 2182 h 3472"/>
              <a:gd name="T24" fmla="*/ 2642 w 2831"/>
              <a:gd name="T25" fmla="*/ 2371 h 3472"/>
              <a:gd name="T26" fmla="*/ 2831 w 2831"/>
              <a:gd name="T27" fmla="*/ 2827 h 3472"/>
              <a:gd name="T28" fmla="*/ 2642 w 2831"/>
              <a:gd name="T29" fmla="*/ 3283 h 3472"/>
              <a:gd name="T30" fmla="*/ 2186 w 2831"/>
              <a:gd name="T31" fmla="*/ 3472 h 3472"/>
              <a:gd name="T32" fmla="*/ 1729 w 2831"/>
              <a:gd name="T33" fmla="*/ 3283 h 3472"/>
              <a:gd name="T34" fmla="*/ 1540 w 2831"/>
              <a:gd name="T35" fmla="*/ 2827 h 3472"/>
              <a:gd name="T36" fmla="*/ 1729 w 2831"/>
              <a:gd name="T37" fmla="*/ 2371 h 3472"/>
              <a:gd name="T38" fmla="*/ 2186 w 2831"/>
              <a:gd name="T39" fmla="*/ 2182 h 3472"/>
              <a:gd name="T40" fmla="*/ 1540 w 2831"/>
              <a:gd name="T41" fmla="*/ 2083 h 3472"/>
              <a:gd name="T42" fmla="*/ 914 w 2831"/>
              <a:gd name="T43" fmla="*/ 2123 h 3472"/>
              <a:gd name="T44" fmla="*/ 928 w 2831"/>
              <a:gd name="T45" fmla="*/ 1986 h 3472"/>
              <a:gd name="T46" fmla="*/ 807 w 2831"/>
              <a:gd name="T47" fmla="*/ 1957 h 3472"/>
              <a:gd name="T48" fmla="*/ 439 w 2831"/>
              <a:gd name="T49" fmla="*/ 2088 h 3472"/>
              <a:gd name="T50" fmla="*/ 470 w 2831"/>
              <a:gd name="T51" fmla="*/ 2007 h 3472"/>
              <a:gd name="T52" fmla="*/ 944 w 2831"/>
              <a:gd name="T53" fmla="*/ 1588 h 3472"/>
              <a:gd name="T54" fmla="*/ 1786 w 2831"/>
              <a:gd name="T55" fmla="*/ 1702 h 3472"/>
              <a:gd name="T56" fmla="*/ 904 w 2831"/>
              <a:gd name="T57" fmla="*/ 1716 h 3472"/>
              <a:gd name="T58" fmla="*/ 944 w 2831"/>
              <a:gd name="T59" fmla="*/ 1588 h 3472"/>
              <a:gd name="T60" fmla="*/ 800 w 2831"/>
              <a:gd name="T61" fmla="*/ 1548 h 3472"/>
              <a:gd name="T62" fmla="*/ 430 w 2831"/>
              <a:gd name="T63" fmla="*/ 1656 h 3472"/>
              <a:gd name="T64" fmla="*/ 484 w 2831"/>
              <a:gd name="T65" fmla="*/ 1589 h 3472"/>
              <a:gd name="T66" fmla="*/ 1738 w 2831"/>
              <a:gd name="T67" fmla="*/ 1140 h 3472"/>
              <a:gd name="T68" fmla="*/ 1778 w 2831"/>
              <a:gd name="T69" fmla="*/ 1269 h 3472"/>
              <a:gd name="T70" fmla="*/ 896 w 2831"/>
              <a:gd name="T71" fmla="*/ 1255 h 3472"/>
              <a:gd name="T72" fmla="*/ 769 w 2831"/>
              <a:gd name="T73" fmla="*/ 1030 h 3472"/>
              <a:gd name="T74" fmla="*/ 616 w 2831"/>
              <a:gd name="T75" fmla="*/ 1312 h 3472"/>
              <a:gd name="T76" fmla="*/ 423 w 2831"/>
              <a:gd name="T77" fmla="*/ 1202 h 3472"/>
              <a:gd name="T78" fmla="*/ 496 w 2831"/>
              <a:gd name="T79" fmla="*/ 1154 h 3472"/>
              <a:gd name="T80" fmla="*/ 548 w 2831"/>
              <a:gd name="T81" fmla="*/ 372 h 3472"/>
              <a:gd name="T82" fmla="*/ 681 w 2831"/>
              <a:gd name="T83" fmla="*/ 618 h 3472"/>
              <a:gd name="T84" fmla="*/ 1588 w 2831"/>
              <a:gd name="T85" fmla="*/ 597 h 3472"/>
              <a:gd name="T86" fmla="*/ 1683 w 2831"/>
              <a:gd name="T87" fmla="*/ 347 h 3472"/>
              <a:gd name="T88" fmla="*/ 2201 w 2831"/>
              <a:gd name="T89" fmla="*/ 438 h 3472"/>
              <a:gd name="T90" fmla="*/ 2118 w 2831"/>
              <a:gd name="T91" fmla="*/ 2037 h 3472"/>
              <a:gd name="T92" fmla="*/ 1412 w 2831"/>
              <a:gd name="T93" fmla="*/ 3005 h 3472"/>
              <a:gd name="T94" fmla="*/ 47 w 2831"/>
              <a:gd name="T95" fmla="*/ 3054 h 3472"/>
              <a:gd name="T96" fmla="*/ 21 w 2831"/>
              <a:gd name="T97" fmla="*/ 455 h 3472"/>
              <a:gd name="T98" fmla="*/ 1118 w 2831"/>
              <a:gd name="T99" fmla="*/ 99 h 3472"/>
              <a:gd name="T100" fmla="*/ 1053 w 2831"/>
              <a:gd name="T101" fmla="*/ 211 h 3472"/>
              <a:gd name="T102" fmla="*/ 1182 w 2831"/>
              <a:gd name="T103" fmla="*/ 211 h 3472"/>
              <a:gd name="T104" fmla="*/ 1118 w 2831"/>
              <a:gd name="T105" fmla="*/ 99 h 3472"/>
              <a:gd name="T106" fmla="*/ 1268 w 2831"/>
              <a:gd name="T107" fmla="*/ 85 h 3472"/>
              <a:gd name="T108" fmla="*/ 1328 w 2831"/>
              <a:gd name="T109" fmla="*/ 238 h 3472"/>
              <a:gd name="T110" fmla="*/ 1564 w 2831"/>
              <a:gd name="T111" fmla="*/ 312 h 3472"/>
              <a:gd name="T112" fmla="*/ 1547 w 2831"/>
              <a:gd name="T113" fmla="*/ 503 h 3472"/>
              <a:gd name="T114" fmla="*/ 711 w 2831"/>
              <a:gd name="T115" fmla="*/ 521 h 3472"/>
              <a:gd name="T116" fmla="*/ 657 w 2831"/>
              <a:gd name="T117" fmla="*/ 338 h 3472"/>
              <a:gd name="T118" fmla="*/ 889 w 2831"/>
              <a:gd name="T119" fmla="*/ 245 h 3472"/>
              <a:gd name="T120" fmla="*/ 954 w 2831"/>
              <a:gd name="T121" fmla="*/ 112 h 34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831" h="3472">
                <a:moveTo>
                  <a:pt x="2538" y="2529"/>
                </a:moveTo>
                <a:lnTo>
                  <a:pt x="2517" y="2531"/>
                </a:lnTo>
                <a:lnTo>
                  <a:pt x="2496" y="2537"/>
                </a:lnTo>
                <a:lnTo>
                  <a:pt x="2476" y="2547"/>
                </a:lnTo>
                <a:lnTo>
                  <a:pt x="2459" y="2563"/>
                </a:lnTo>
                <a:lnTo>
                  <a:pt x="2124" y="2939"/>
                </a:lnTo>
                <a:lnTo>
                  <a:pt x="1950" y="2800"/>
                </a:lnTo>
                <a:lnTo>
                  <a:pt x="1930" y="2787"/>
                </a:lnTo>
                <a:lnTo>
                  <a:pt x="1909" y="2780"/>
                </a:lnTo>
                <a:lnTo>
                  <a:pt x="1888" y="2778"/>
                </a:lnTo>
                <a:lnTo>
                  <a:pt x="1866" y="2780"/>
                </a:lnTo>
                <a:lnTo>
                  <a:pt x="1845" y="2787"/>
                </a:lnTo>
                <a:lnTo>
                  <a:pt x="1826" y="2799"/>
                </a:lnTo>
                <a:lnTo>
                  <a:pt x="1810" y="2814"/>
                </a:lnTo>
                <a:lnTo>
                  <a:pt x="1797" y="2834"/>
                </a:lnTo>
                <a:lnTo>
                  <a:pt x="1791" y="2855"/>
                </a:lnTo>
                <a:lnTo>
                  <a:pt x="1788" y="2876"/>
                </a:lnTo>
                <a:lnTo>
                  <a:pt x="1791" y="2899"/>
                </a:lnTo>
                <a:lnTo>
                  <a:pt x="1797" y="2920"/>
                </a:lnTo>
                <a:lnTo>
                  <a:pt x="1809" y="2938"/>
                </a:lnTo>
                <a:lnTo>
                  <a:pt x="1826" y="2954"/>
                </a:lnTo>
                <a:lnTo>
                  <a:pt x="2073" y="3152"/>
                </a:lnTo>
                <a:lnTo>
                  <a:pt x="2093" y="3165"/>
                </a:lnTo>
                <a:lnTo>
                  <a:pt x="2114" y="3172"/>
                </a:lnTo>
                <a:lnTo>
                  <a:pt x="2135" y="3174"/>
                </a:lnTo>
                <a:lnTo>
                  <a:pt x="2156" y="3172"/>
                </a:lnTo>
                <a:lnTo>
                  <a:pt x="2175" y="3166"/>
                </a:lnTo>
                <a:lnTo>
                  <a:pt x="2194" y="3155"/>
                </a:lnTo>
                <a:lnTo>
                  <a:pt x="2210" y="3142"/>
                </a:lnTo>
                <a:lnTo>
                  <a:pt x="2607" y="2694"/>
                </a:lnTo>
                <a:lnTo>
                  <a:pt x="2620" y="2676"/>
                </a:lnTo>
                <a:lnTo>
                  <a:pt x="2628" y="2656"/>
                </a:lnTo>
                <a:lnTo>
                  <a:pt x="2633" y="2633"/>
                </a:lnTo>
                <a:lnTo>
                  <a:pt x="2631" y="2612"/>
                </a:lnTo>
                <a:lnTo>
                  <a:pt x="2625" y="2591"/>
                </a:lnTo>
                <a:lnTo>
                  <a:pt x="2615" y="2571"/>
                </a:lnTo>
                <a:lnTo>
                  <a:pt x="2599" y="2555"/>
                </a:lnTo>
                <a:lnTo>
                  <a:pt x="2580" y="2542"/>
                </a:lnTo>
                <a:lnTo>
                  <a:pt x="2560" y="2534"/>
                </a:lnTo>
                <a:lnTo>
                  <a:pt x="2538" y="2529"/>
                </a:lnTo>
                <a:close/>
                <a:moveTo>
                  <a:pt x="944" y="2430"/>
                </a:moveTo>
                <a:lnTo>
                  <a:pt x="1391" y="2430"/>
                </a:lnTo>
                <a:lnTo>
                  <a:pt x="1406" y="2433"/>
                </a:lnTo>
                <a:lnTo>
                  <a:pt x="1420" y="2440"/>
                </a:lnTo>
                <a:lnTo>
                  <a:pt x="1431" y="2450"/>
                </a:lnTo>
                <a:lnTo>
                  <a:pt x="1438" y="2464"/>
                </a:lnTo>
                <a:lnTo>
                  <a:pt x="1440" y="2480"/>
                </a:lnTo>
                <a:lnTo>
                  <a:pt x="1440" y="2529"/>
                </a:lnTo>
                <a:lnTo>
                  <a:pt x="1438" y="2545"/>
                </a:lnTo>
                <a:lnTo>
                  <a:pt x="1431" y="2559"/>
                </a:lnTo>
                <a:lnTo>
                  <a:pt x="1420" y="2569"/>
                </a:lnTo>
                <a:lnTo>
                  <a:pt x="1406" y="2577"/>
                </a:lnTo>
                <a:lnTo>
                  <a:pt x="1391" y="2579"/>
                </a:lnTo>
                <a:lnTo>
                  <a:pt x="944" y="2579"/>
                </a:lnTo>
                <a:lnTo>
                  <a:pt x="928" y="2577"/>
                </a:lnTo>
                <a:lnTo>
                  <a:pt x="914" y="2569"/>
                </a:lnTo>
                <a:lnTo>
                  <a:pt x="904" y="2559"/>
                </a:lnTo>
                <a:lnTo>
                  <a:pt x="896" y="2545"/>
                </a:lnTo>
                <a:lnTo>
                  <a:pt x="894" y="2529"/>
                </a:lnTo>
                <a:lnTo>
                  <a:pt x="894" y="2480"/>
                </a:lnTo>
                <a:lnTo>
                  <a:pt x="896" y="2464"/>
                </a:lnTo>
                <a:lnTo>
                  <a:pt x="904" y="2450"/>
                </a:lnTo>
                <a:lnTo>
                  <a:pt x="914" y="2440"/>
                </a:lnTo>
                <a:lnTo>
                  <a:pt x="928" y="2433"/>
                </a:lnTo>
                <a:lnTo>
                  <a:pt x="944" y="2430"/>
                </a:lnTo>
                <a:close/>
                <a:moveTo>
                  <a:pt x="769" y="2319"/>
                </a:moveTo>
                <a:lnTo>
                  <a:pt x="783" y="2322"/>
                </a:lnTo>
                <a:lnTo>
                  <a:pt x="795" y="2330"/>
                </a:lnTo>
                <a:lnTo>
                  <a:pt x="805" y="2341"/>
                </a:lnTo>
                <a:lnTo>
                  <a:pt x="810" y="2355"/>
                </a:lnTo>
                <a:lnTo>
                  <a:pt x="810" y="2368"/>
                </a:lnTo>
                <a:lnTo>
                  <a:pt x="807" y="2382"/>
                </a:lnTo>
                <a:lnTo>
                  <a:pt x="800" y="2395"/>
                </a:lnTo>
                <a:lnTo>
                  <a:pt x="616" y="2600"/>
                </a:lnTo>
                <a:lnTo>
                  <a:pt x="606" y="2608"/>
                </a:lnTo>
                <a:lnTo>
                  <a:pt x="594" y="2613"/>
                </a:lnTo>
                <a:lnTo>
                  <a:pt x="581" y="2616"/>
                </a:lnTo>
                <a:lnTo>
                  <a:pt x="567" y="2612"/>
                </a:lnTo>
                <a:lnTo>
                  <a:pt x="553" y="2605"/>
                </a:lnTo>
                <a:lnTo>
                  <a:pt x="439" y="2514"/>
                </a:lnTo>
                <a:lnTo>
                  <a:pt x="430" y="2503"/>
                </a:lnTo>
                <a:lnTo>
                  <a:pt x="423" y="2490"/>
                </a:lnTo>
                <a:lnTo>
                  <a:pt x="422" y="2477"/>
                </a:lnTo>
                <a:lnTo>
                  <a:pt x="425" y="2463"/>
                </a:lnTo>
                <a:lnTo>
                  <a:pt x="432" y="2449"/>
                </a:lnTo>
                <a:lnTo>
                  <a:pt x="442" y="2440"/>
                </a:lnTo>
                <a:lnTo>
                  <a:pt x="456" y="2435"/>
                </a:lnTo>
                <a:lnTo>
                  <a:pt x="470" y="2433"/>
                </a:lnTo>
                <a:lnTo>
                  <a:pt x="484" y="2436"/>
                </a:lnTo>
                <a:lnTo>
                  <a:pt x="496" y="2443"/>
                </a:lnTo>
                <a:lnTo>
                  <a:pt x="576" y="2507"/>
                </a:lnTo>
                <a:lnTo>
                  <a:pt x="731" y="2334"/>
                </a:lnTo>
                <a:lnTo>
                  <a:pt x="742" y="2324"/>
                </a:lnTo>
                <a:lnTo>
                  <a:pt x="755" y="2320"/>
                </a:lnTo>
                <a:lnTo>
                  <a:pt x="769" y="2319"/>
                </a:lnTo>
                <a:close/>
                <a:moveTo>
                  <a:pt x="2186" y="2182"/>
                </a:moveTo>
                <a:lnTo>
                  <a:pt x="2251" y="2185"/>
                </a:lnTo>
                <a:lnTo>
                  <a:pt x="2316" y="2196"/>
                </a:lnTo>
                <a:lnTo>
                  <a:pt x="2378" y="2212"/>
                </a:lnTo>
                <a:lnTo>
                  <a:pt x="2437" y="2233"/>
                </a:lnTo>
                <a:lnTo>
                  <a:pt x="2494" y="2260"/>
                </a:lnTo>
                <a:lnTo>
                  <a:pt x="2546" y="2293"/>
                </a:lnTo>
                <a:lnTo>
                  <a:pt x="2596" y="2329"/>
                </a:lnTo>
                <a:lnTo>
                  <a:pt x="2642" y="2371"/>
                </a:lnTo>
                <a:lnTo>
                  <a:pt x="2683" y="2417"/>
                </a:lnTo>
                <a:lnTo>
                  <a:pt x="2721" y="2466"/>
                </a:lnTo>
                <a:lnTo>
                  <a:pt x="2753" y="2520"/>
                </a:lnTo>
                <a:lnTo>
                  <a:pt x="2780" y="2577"/>
                </a:lnTo>
                <a:lnTo>
                  <a:pt x="2802" y="2636"/>
                </a:lnTo>
                <a:lnTo>
                  <a:pt x="2818" y="2698"/>
                </a:lnTo>
                <a:lnTo>
                  <a:pt x="2828" y="2761"/>
                </a:lnTo>
                <a:lnTo>
                  <a:pt x="2831" y="2827"/>
                </a:lnTo>
                <a:lnTo>
                  <a:pt x="2828" y="2893"/>
                </a:lnTo>
                <a:lnTo>
                  <a:pt x="2818" y="2958"/>
                </a:lnTo>
                <a:lnTo>
                  <a:pt x="2802" y="3019"/>
                </a:lnTo>
                <a:lnTo>
                  <a:pt x="2780" y="3079"/>
                </a:lnTo>
                <a:lnTo>
                  <a:pt x="2753" y="3134"/>
                </a:lnTo>
                <a:lnTo>
                  <a:pt x="2721" y="3188"/>
                </a:lnTo>
                <a:lnTo>
                  <a:pt x="2683" y="3237"/>
                </a:lnTo>
                <a:lnTo>
                  <a:pt x="2642" y="3283"/>
                </a:lnTo>
                <a:lnTo>
                  <a:pt x="2596" y="3325"/>
                </a:lnTo>
                <a:lnTo>
                  <a:pt x="2546" y="3362"/>
                </a:lnTo>
                <a:lnTo>
                  <a:pt x="2494" y="3394"/>
                </a:lnTo>
                <a:lnTo>
                  <a:pt x="2437" y="3421"/>
                </a:lnTo>
                <a:lnTo>
                  <a:pt x="2378" y="3443"/>
                </a:lnTo>
                <a:lnTo>
                  <a:pt x="2316" y="3459"/>
                </a:lnTo>
                <a:lnTo>
                  <a:pt x="2251" y="3469"/>
                </a:lnTo>
                <a:lnTo>
                  <a:pt x="2186" y="3472"/>
                </a:lnTo>
                <a:lnTo>
                  <a:pt x="2120" y="3469"/>
                </a:lnTo>
                <a:lnTo>
                  <a:pt x="2055" y="3459"/>
                </a:lnTo>
                <a:lnTo>
                  <a:pt x="1993" y="3443"/>
                </a:lnTo>
                <a:lnTo>
                  <a:pt x="1934" y="3421"/>
                </a:lnTo>
                <a:lnTo>
                  <a:pt x="1877" y="3394"/>
                </a:lnTo>
                <a:lnTo>
                  <a:pt x="1825" y="3362"/>
                </a:lnTo>
                <a:lnTo>
                  <a:pt x="1775" y="3325"/>
                </a:lnTo>
                <a:lnTo>
                  <a:pt x="1729" y="3283"/>
                </a:lnTo>
                <a:lnTo>
                  <a:pt x="1688" y="3237"/>
                </a:lnTo>
                <a:lnTo>
                  <a:pt x="1650" y="3188"/>
                </a:lnTo>
                <a:lnTo>
                  <a:pt x="1618" y="3134"/>
                </a:lnTo>
                <a:lnTo>
                  <a:pt x="1591" y="3079"/>
                </a:lnTo>
                <a:lnTo>
                  <a:pt x="1569" y="3019"/>
                </a:lnTo>
                <a:lnTo>
                  <a:pt x="1553" y="2958"/>
                </a:lnTo>
                <a:lnTo>
                  <a:pt x="1543" y="2893"/>
                </a:lnTo>
                <a:lnTo>
                  <a:pt x="1540" y="2827"/>
                </a:lnTo>
                <a:lnTo>
                  <a:pt x="1543" y="2761"/>
                </a:lnTo>
                <a:lnTo>
                  <a:pt x="1553" y="2698"/>
                </a:lnTo>
                <a:lnTo>
                  <a:pt x="1569" y="2636"/>
                </a:lnTo>
                <a:lnTo>
                  <a:pt x="1591" y="2577"/>
                </a:lnTo>
                <a:lnTo>
                  <a:pt x="1618" y="2520"/>
                </a:lnTo>
                <a:lnTo>
                  <a:pt x="1650" y="2466"/>
                </a:lnTo>
                <a:lnTo>
                  <a:pt x="1688" y="2417"/>
                </a:lnTo>
                <a:lnTo>
                  <a:pt x="1729" y="2371"/>
                </a:lnTo>
                <a:lnTo>
                  <a:pt x="1775" y="2329"/>
                </a:lnTo>
                <a:lnTo>
                  <a:pt x="1825" y="2293"/>
                </a:lnTo>
                <a:lnTo>
                  <a:pt x="1877" y="2260"/>
                </a:lnTo>
                <a:lnTo>
                  <a:pt x="1934" y="2233"/>
                </a:lnTo>
                <a:lnTo>
                  <a:pt x="1993" y="2212"/>
                </a:lnTo>
                <a:lnTo>
                  <a:pt x="2055" y="2196"/>
                </a:lnTo>
                <a:lnTo>
                  <a:pt x="2120" y="2185"/>
                </a:lnTo>
                <a:lnTo>
                  <a:pt x="2186" y="2182"/>
                </a:lnTo>
                <a:close/>
                <a:moveTo>
                  <a:pt x="944" y="1984"/>
                </a:moveTo>
                <a:lnTo>
                  <a:pt x="1491" y="1984"/>
                </a:lnTo>
                <a:lnTo>
                  <a:pt x="1505" y="1986"/>
                </a:lnTo>
                <a:lnTo>
                  <a:pt x="1519" y="1994"/>
                </a:lnTo>
                <a:lnTo>
                  <a:pt x="1531" y="2004"/>
                </a:lnTo>
                <a:lnTo>
                  <a:pt x="1537" y="2018"/>
                </a:lnTo>
                <a:lnTo>
                  <a:pt x="1540" y="2034"/>
                </a:lnTo>
                <a:lnTo>
                  <a:pt x="1540" y="2083"/>
                </a:lnTo>
                <a:lnTo>
                  <a:pt x="1537" y="2099"/>
                </a:lnTo>
                <a:lnTo>
                  <a:pt x="1531" y="2113"/>
                </a:lnTo>
                <a:lnTo>
                  <a:pt x="1519" y="2123"/>
                </a:lnTo>
                <a:lnTo>
                  <a:pt x="1505" y="2131"/>
                </a:lnTo>
                <a:lnTo>
                  <a:pt x="1491" y="2133"/>
                </a:lnTo>
                <a:lnTo>
                  <a:pt x="944" y="2133"/>
                </a:lnTo>
                <a:lnTo>
                  <a:pt x="928" y="2131"/>
                </a:lnTo>
                <a:lnTo>
                  <a:pt x="914" y="2123"/>
                </a:lnTo>
                <a:lnTo>
                  <a:pt x="904" y="2113"/>
                </a:lnTo>
                <a:lnTo>
                  <a:pt x="896" y="2099"/>
                </a:lnTo>
                <a:lnTo>
                  <a:pt x="894" y="2083"/>
                </a:lnTo>
                <a:lnTo>
                  <a:pt x="894" y="2034"/>
                </a:lnTo>
                <a:lnTo>
                  <a:pt x="896" y="2018"/>
                </a:lnTo>
                <a:lnTo>
                  <a:pt x="904" y="2004"/>
                </a:lnTo>
                <a:lnTo>
                  <a:pt x="914" y="1994"/>
                </a:lnTo>
                <a:lnTo>
                  <a:pt x="928" y="1986"/>
                </a:lnTo>
                <a:lnTo>
                  <a:pt x="944" y="1984"/>
                </a:lnTo>
                <a:close/>
                <a:moveTo>
                  <a:pt x="769" y="1894"/>
                </a:moveTo>
                <a:lnTo>
                  <a:pt x="783" y="1897"/>
                </a:lnTo>
                <a:lnTo>
                  <a:pt x="795" y="1905"/>
                </a:lnTo>
                <a:lnTo>
                  <a:pt x="805" y="1916"/>
                </a:lnTo>
                <a:lnTo>
                  <a:pt x="810" y="1930"/>
                </a:lnTo>
                <a:lnTo>
                  <a:pt x="810" y="1943"/>
                </a:lnTo>
                <a:lnTo>
                  <a:pt x="807" y="1957"/>
                </a:lnTo>
                <a:lnTo>
                  <a:pt x="800" y="1970"/>
                </a:lnTo>
                <a:lnTo>
                  <a:pt x="616" y="2175"/>
                </a:lnTo>
                <a:lnTo>
                  <a:pt x="606" y="2183"/>
                </a:lnTo>
                <a:lnTo>
                  <a:pt x="594" y="2188"/>
                </a:lnTo>
                <a:lnTo>
                  <a:pt x="581" y="2191"/>
                </a:lnTo>
                <a:lnTo>
                  <a:pt x="567" y="2187"/>
                </a:lnTo>
                <a:lnTo>
                  <a:pt x="553" y="2180"/>
                </a:lnTo>
                <a:lnTo>
                  <a:pt x="439" y="2088"/>
                </a:lnTo>
                <a:lnTo>
                  <a:pt x="430" y="2078"/>
                </a:lnTo>
                <a:lnTo>
                  <a:pt x="423" y="2065"/>
                </a:lnTo>
                <a:lnTo>
                  <a:pt x="422" y="2052"/>
                </a:lnTo>
                <a:lnTo>
                  <a:pt x="425" y="2038"/>
                </a:lnTo>
                <a:lnTo>
                  <a:pt x="432" y="2024"/>
                </a:lnTo>
                <a:lnTo>
                  <a:pt x="442" y="2015"/>
                </a:lnTo>
                <a:lnTo>
                  <a:pt x="456" y="2010"/>
                </a:lnTo>
                <a:lnTo>
                  <a:pt x="470" y="2007"/>
                </a:lnTo>
                <a:lnTo>
                  <a:pt x="484" y="2011"/>
                </a:lnTo>
                <a:lnTo>
                  <a:pt x="496" y="2018"/>
                </a:lnTo>
                <a:lnTo>
                  <a:pt x="576" y="2082"/>
                </a:lnTo>
                <a:lnTo>
                  <a:pt x="731" y="1909"/>
                </a:lnTo>
                <a:lnTo>
                  <a:pt x="742" y="1899"/>
                </a:lnTo>
                <a:lnTo>
                  <a:pt x="755" y="1895"/>
                </a:lnTo>
                <a:lnTo>
                  <a:pt x="769" y="1894"/>
                </a:lnTo>
                <a:close/>
                <a:moveTo>
                  <a:pt x="944" y="1588"/>
                </a:moveTo>
                <a:lnTo>
                  <a:pt x="1738" y="1588"/>
                </a:lnTo>
                <a:lnTo>
                  <a:pt x="1754" y="1590"/>
                </a:lnTo>
                <a:lnTo>
                  <a:pt x="1768" y="1597"/>
                </a:lnTo>
                <a:lnTo>
                  <a:pt x="1778" y="1608"/>
                </a:lnTo>
                <a:lnTo>
                  <a:pt x="1786" y="1621"/>
                </a:lnTo>
                <a:lnTo>
                  <a:pt x="1788" y="1637"/>
                </a:lnTo>
                <a:lnTo>
                  <a:pt x="1788" y="1687"/>
                </a:lnTo>
                <a:lnTo>
                  <a:pt x="1786" y="1702"/>
                </a:lnTo>
                <a:lnTo>
                  <a:pt x="1778" y="1716"/>
                </a:lnTo>
                <a:lnTo>
                  <a:pt x="1768" y="1727"/>
                </a:lnTo>
                <a:lnTo>
                  <a:pt x="1754" y="1734"/>
                </a:lnTo>
                <a:lnTo>
                  <a:pt x="1738" y="1736"/>
                </a:lnTo>
                <a:lnTo>
                  <a:pt x="944" y="1736"/>
                </a:lnTo>
                <a:lnTo>
                  <a:pt x="928" y="1734"/>
                </a:lnTo>
                <a:lnTo>
                  <a:pt x="914" y="1727"/>
                </a:lnTo>
                <a:lnTo>
                  <a:pt x="904" y="1716"/>
                </a:lnTo>
                <a:lnTo>
                  <a:pt x="896" y="1702"/>
                </a:lnTo>
                <a:lnTo>
                  <a:pt x="894" y="1687"/>
                </a:lnTo>
                <a:lnTo>
                  <a:pt x="894" y="1637"/>
                </a:lnTo>
                <a:lnTo>
                  <a:pt x="896" y="1621"/>
                </a:lnTo>
                <a:lnTo>
                  <a:pt x="904" y="1608"/>
                </a:lnTo>
                <a:lnTo>
                  <a:pt x="914" y="1597"/>
                </a:lnTo>
                <a:lnTo>
                  <a:pt x="928" y="1590"/>
                </a:lnTo>
                <a:lnTo>
                  <a:pt x="944" y="1588"/>
                </a:lnTo>
                <a:close/>
                <a:moveTo>
                  <a:pt x="769" y="1472"/>
                </a:moveTo>
                <a:lnTo>
                  <a:pt x="783" y="1475"/>
                </a:lnTo>
                <a:lnTo>
                  <a:pt x="795" y="1483"/>
                </a:lnTo>
                <a:lnTo>
                  <a:pt x="805" y="1494"/>
                </a:lnTo>
                <a:lnTo>
                  <a:pt x="810" y="1508"/>
                </a:lnTo>
                <a:lnTo>
                  <a:pt x="810" y="1521"/>
                </a:lnTo>
                <a:lnTo>
                  <a:pt x="807" y="1535"/>
                </a:lnTo>
                <a:lnTo>
                  <a:pt x="800" y="1548"/>
                </a:lnTo>
                <a:lnTo>
                  <a:pt x="616" y="1753"/>
                </a:lnTo>
                <a:lnTo>
                  <a:pt x="606" y="1761"/>
                </a:lnTo>
                <a:lnTo>
                  <a:pt x="594" y="1767"/>
                </a:lnTo>
                <a:lnTo>
                  <a:pt x="581" y="1769"/>
                </a:lnTo>
                <a:lnTo>
                  <a:pt x="567" y="1765"/>
                </a:lnTo>
                <a:lnTo>
                  <a:pt x="553" y="1758"/>
                </a:lnTo>
                <a:lnTo>
                  <a:pt x="439" y="1667"/>
                </a:lnTo>
                <a:lnTo>
                  <a:pt x="430" y="1656"/>
                </a:lnTo>
                <a:lnTo>
                  <a:pt x="423" y="1643"/>
                </a:lnTo>
                <a:lnTo>
                  <a:pt x="422" y="1630"/>
                </a:lnTo>
                <a:lnTo>
                  <a:pt x="425" y="1615"/>
                </a:lnTo>
                <a:lnTo>
                  <a:pt x="432" y="1602"/>
                </a:lnTo>
                <a:lnTo>
                  <a:pt x="442" y="1593"/>
                </a:lnTo>
                <a:lnTo>
                  <a:pt x="456" y="1588"/>
                </a:lnTo>
                <a:lnTo>
                  <a:pt x="470" y="1586"/>
                </a:lnTo>
                <a:lnTo>
                  <a:pt x="484" y="1589"/>
                </a:lnTo>
                <a:lnTo>
                  <a:pt x="496" y="1596"/>
                </a:lnTo>
                <a:lnTo>
                  <a:pt x="576" y="1660"/>
                </a:lnTo>
                <a:lnTo>
                  <a:pt x="731" y="1487"/>
                </a:lnTo>
                <a:lnTo>
                  <a:pt x="742" y="1477"/>
                </a:lnTo>
                <a:lnTo>
                  <a:pt x="755" y="1473"/>
                </a:lnTo>
                <a:lnTo>
                  <a:pt x="769" y="1472"/>
                </a:lnTo>
                <a:close/>
                <a:moveTo>
                  <a:pt x="944" y="1140"/>
                </a:moveTo>
                <a:lnTo>
                  <a:pt x="1738" y="1140"/>
                </a:lnTo>
                <a:lnTo>
                  <a:pt x="1754" y="1144"/>
                </a:lnTo>
                <a:lnTo>
                  <a:pt x="1768" y="1150"/>
                </a:lnTo>
                <a:lnTo>
                  <a:pt x="1778" y="1162"/>
                </a:lnTo>
                <a:lnTo>
                  <a:pt x="1786" y="1175"/>
                </a:lnTo>
                <a:lnTo>
                  <a:pt x="1788" y="1190"/>
                </a:lnTo>
                <a:lnTo>
                  <a:pt x="1788" y="1240"/>
                </a:lnTo>
                <a:lnTo>
                  <a:pt x="1786" y="1255"/>
                </a:lnTo>
                <a:lnTo>
                  <a:pt x="1778" y="1269"/>
                </a:lnTo>
                <a:lnTo>
                  <a:pt x="1768" y="1280"/>
                </a:lnTo>
                <a:lnTo>
                  <a:pt x="1754" y="1287"/>
                </a:lnTo>
                <a:lnTo>
                  <a:pt x="1738" y="1290"/>
                </a:lnTo>
                <a:lnTo>
                  <a:pt x="944" y="1290"/>
                </a:lnTo>
                <a:lnTo>
                  <a:pt x="928" y="1287"/>
                </a:lnTo>
                <a:lnTo>
                  <a:pt x="914" y="1280"/>
                </a:lnTo>
                <a:lnTo>
                  <a:pt x="904" y="1269"/>
                </a:lnTo>
                <a:lnTo>
                  <a:pt x="896" y="1255"/>
                </a:lnTo>
                <a:lnTo>
                  <a:pt x="894" y="1240"/>
                </a:lnTo>
                <a:lnTo>
                  <a:pt x="894" y="1190"/>
                </a:lnTo>
                <a:lnTo>
                  <a:pt x="896" y="1175"/>
                </a:lnTo>
                <a:lnTo>
                  <a:pt x="904" y="1162"/>
                </a:lnTo>
                <a:lnTo>
                  <a:pt x="914" y="1150"/>
                </a:lnTo>
                <a:lnTo>
                  <a:pt x="928" y="1144"/>
                </a:lnTo>
                <a:lnTo>
                  <a:pt x="944" y="1140"/>
                </a:lnTo>
                <a:close/>
                <a:moveTo>
                  <a:pt x="769" y="1030"/>
                </a:moveTo>
                <a:lnTo>
                  <a:pt x="783" y="1034"/>
                </a:lnTo>
                <a:lnTo>
                  <a:pt x="795" y="1042"/>
                </a:lnTo>
                <a:lnTo>
                  <a:pt x="805" y="1053"/>
                </a:lnTo>
                <a:lnTo>
                  <a:pt x="810" y="1066"/>
                </a:lnTo>
                <a:lnTo>
                  <a:pt x="810" y="1081"/>
                </a:lnTo>
                <a:lnTo>
                  <a:pt x="807" y="1094"/>
                </a:lnTo>
                <a:lnTo>
                  <a:pt x="800" y="1106"/>
                </a:lnTo>
                <a:lnTo>
                  <a:pt x="616" y="1312"/>
                </a:lnTo>
                <a:lnTo>
                  <a:pt x="606" y="1320"/>
                </a:lnTo>
                <a:lnTo>
                  <a:pt x="594" y="1326"/>
                </a:lnTo>
                <a:lnTo>
                  <a:pt x="581" y="1327"/>
                </a:lnTo>
                <a:lnTo>
                  <a:pt x="567" y="1325"/>
                </a:lnTo>
                <a:lnTo>
                  <a:pt x="553" y="1317"/>
                </a:lnTo>
                <a:lnTo>
                  <a:pt x="439" y="1226"/>
                </a:lnTo>
                <a:lnTo>
                  <a:pt x="430" y="1215"/>
                </a:lnTo>
                <a:lnTo>
                  <a:pt x="423" y="1202"/>
                </a:lnTo>
                <a:lnTo>
                  <a:pt x="422" y="1188"/>
                </a:lnTo>
                <a:lnTo>
                  <a:pt x="425" y="1174"/>
                </a:lnTo>
                <a:lnTo>
                  <a:pt x="432" y="1162"/>
                </a:lnTo>
                <a:lnTo>
                  <a:pt x="442" y="1152"/>
                </a:lnTo>
                <a:lnTo>
                  <a:pt x="456" y="1146"/>
                </a:lnTo>
                <a:lnTo>
                  <a:pt x="470" y="1145"/>
                </a:lnTo>
                <a:lnTo>
                  <a:pt x="484" y="1147"/>
                </a:lnTo>
                <a:lnTo>
                  <a:pt x="496" y="1154"/>
                </a:lnTo>
                <a:lnTo>
                  <a:pt x="576" y="1218"/>
                </a:lnTo>
                <a:lnTo>
                  <a:pt x="731" y="1046"/>
                </a:lnTo>
                <a:lnTo>
                  <a:pt x="742" y="1036"/>
                </a:lnTo>
                <a:lnTo>
                  <a:pt x="755" y="1031"/>
                </a:lnTo>
                <a:lnTo>
                  <a:pt x="769" y="1030"/>
                </a:lnTo>
                <a:close/>
                <a:moveTo>
                  <a:pt x="150" y="347"/>
                </a:moveTo>
                <a:lnTo>
                  <a:pt x="552" y="347"/>
                </a:lnTo>
                <a:lnTo>
                  <a:pt x="548" y="372"/>
                </a:lnTo>
                <a:lnTo>
                  <a:pt x="547" y="399"/>
                </a:lnTo>
                <a:lnTo>
                  <a:pt x="550" y="439"/>
                </a:lnTo>
                <a:lnTo>
                  <a:pt x="559" y="477"/>
                </a:lnTo>
                <a:lnTo>
                  <a:pt x="574" y="511"/>
                </a:lnTo>
                <a:lnTo>
                  <a:pt x="594" y="544"/>
                </a:lnTo>
                <a:lnTo>
                  <a:pt x="618" y="572"/>
                </a:lnTo>
                <a:lnTo>
                  <a:pt x="648" y="598"/>
                </a:lnTo>
                <a:lnTo>
                  <a:pt x="681" y="618"/>
                </a:lnTo>
                <a:lnTo>
                  <a:pt x="715" y="632"/>
                </a:lnTo>
                <a:lnTo>
                  <a:pt x="753" y="642"/>
                </a:lnTo>
                <a:lnTo>
                  <a:pt x="793" y="645"/>
                </a:lnTo>
                <a:lnTo>
                  <a:pt x="1442" y="645"/>
                </a:lnTo>
                <a:lnTo>
                  <a:pt x="1482" y="642"/>
                </a:lnTo>
                <a:lnTo>
                  <a:pt x="1520" y="632"/>
                </a:lnTo>
                <a:lnTo>
                  <a:pt x="1555" y="618"/>
                </a:lnTo>
                <a:lnTo>
                  <a:pt x="1588" y="597"/>
                </a:lnTo>
                <a:lnTo>
                  <a:pt x="1616" y="572"/>
                </a:lnTo>
                <a:lnTo>
                  <a:pt x="1641" y="543"/>
                </a:lnTo>
                <a:lnTo>
                  <a:pt x="1661" y="510"/>
                </a:lnTo>
                <a:lnTo>
                  <a:pt x="1676" y="475"/>
                </a:lnTo>
                <a:lnTo>
                  <a:pt x="1686" y="436"/>
                </a:lnTo>
                <a:lnTo>
                  <a:pt x="1689" y="396"/>
                </a:lnTo>
                <a:lnTo>
                  <a:pt x="1688" y="371"/>
                </a:lnTo>
                <a:lnTo>
                  <a:pt x="1683" y="347"/>
                </a:lnTo>
                <a:lnTo>
                  <a:pt x="1987" y="347"/>
                </a:lnTo>
                <a:lnTo>
                  <a:pt x="2029" y="349"/>
                </a:lnTo>
                <a:lnTo>
                  <a:pt x="2067" y="356"/>
                </a:lnTo>
                <a:lnTo>
                  <a:pt x="2101" y="366"/>
                </a:lnTo>
                <a:lnTo>
                  <a:pt x="2132" y="379"/>
                </a:lnTo>
                <a:lnTo>
                  <a:pt x="2159" y="396"/>
                </a:lnTo>
                <a:lnTo>
                  <a:pt x="2182" y="416"/>
                </a:lnTo>
                <a:lnTo>
                  <a:pt x="2201" y="438"/>
                </a:lnTo>
                <a:lnTo>
                  <a:pt x="2215" y="462"/>
                </a:lnTo>
                <a:lnTo>
                  <a:pt x="2226" y="488"/>
                </a:lnTo>
                <a:lnTo>
                  <a:pt x="2233" y="517"/>
                </a:lnTo>
                <a:lnTo>
                  <a:pt x="2235" y="546"/>
                </a:lnTo>
                <a:lnTo>
                  <a:pt x="2235" y="2036"/>
                </a:lnTo>
                <a:lnTo>
                  <a:pt x="2210" y="2035"/>
                </a:lnTo>
                <a:lnTo>
                  <a:pt x="2186" y="2034"/>
                </a:lnTo>
                <a:lnTo>
                  <a:pt x="2118" y="2037"/>
                </a:lnTo>
                <a:lnTo>
                  <a:pt x="2051" y="2045"/>
                </a:lnTo>
                <a:lnTo>
                  <a:pt x="1987" y="2060"/>
                </a:lnTo>
                <a:lnTo>
                  <a:pt x="1987" y="893"/>
                </a:lnTo>
                <a:lnTo>
                  <a:pt x="249" y="893"/>
                </a:lnTo>
                <a:lnTo>
                  <a:pt x="249" y="2876"/>
                </a:lnTo>
                <a:lnTo>
                  <a:pt x="1394" y="2876"/>
                </a:lnTo>
                <a:lnTo>
                  <a:pt x="1400" y="2942"/>
                </a:lnTo>
                <a:lnTo>
                  <a:pt x="1412" y="3005"/>
                </a:lnTo>
                <a:lnTo>
                  <a:pt x="1429" y="3066"/>
                </a:lnTo>
                <a:lnTo>
                  <a:pt x="1450" y="3125"/>
                </a:lnTo>
                <a:lnTo>
                  <a:pt x="199" y="3125"/>
                </a:lnTo>
                <a:lnTo>
                  <a:pt x="163" y="3122"/>
                </a:lnTo>
                <a:lnTo>
                  <a:pt x="130" y="3112"/>
                </a:lnTo>
                <a:lnTo>
                  <a:pt x="99" y="3097"/>
                </a:lnTo>
                <a:lnTo>
                  <a:pt x="71" y="3079"/>
                </a:lnTo>
                <a:lnTo>
                  <a:pt x="47" y="3054"/>
                </a:lnTo>
                <a:lnTo>
                  <a:pt x="27" y="3027"/>
                </a:lnTo>
                <a:lnTo>
                  <a:pt x="13" y="2995"/>
                </a:lnTo>
                <a:lnTo>
                  <a:pt x="3" y="2962"/>
                </a:lnTo>
                <a:lnTo>
                  <a:pt x="0" y="2926"/>
                </a:lnTo>
                <a:lnTo>
                  <a:pt x="0" y="546"/>
                </a:lnTo>
                <a:lnTo>
                  <a:pt x="3" y="513"/>
                </a:lnTo>
                <a:lnTo>
                  <a:pt x="9" y="483"/>
                </a:lnTo>
                <a:lnTo>
                  <a:pt x="21" y="455"/>
                </a:lnTo>
                <a:lnTo>
                  <a:pt x="36" y="428"/>
                </a:lnTo>
                <a:lnTo>
                  <a:pt x="53" y="405"/>
                </a:lnTo>
                <a:lnTo>
                  <a:pt x="71" y="385"/>
                </a:lnTo>
                <a:lnTo>
                  <a:pt x="91" y="369"/>
                </a:lnTo>
                <a:lnTo>
                  <a:pt x="111" y="358"/>
                </a:lnTo>
                <a:lnTo>
                  <a:pt x="131" y="349"/>
                </a:lnTo>
                <a:lnTo>
                  <a:pt x="150" y="347"/>
                </a:lnTo>
                <a:close/>
                <a:moveTo>
                  <a:pt x="1118" y="99"/>
                </a:moveTo>
                <a:lnTo>
                  <a:pt x="1098" y="102"/>
                </a:lnTo>
                <a:lnTo>
                  <a:pt x="1080" y="109"/>
                </a:lnTo>
                <a:lnTo>
                  <a:pt x="1065" y="121"/>
                </a:lnTo>
                <a:lnTo>
                  <a:pt x="1053" y="136"/>
                </a:lnTo>
                <a:lnTo>
                  <a:pt x="1046" y="154"/>
                </a:lnTo>
                <a:lnTo>
                  <a:pt x="1043" y="174"/>
                </a:lnTo>
                <a:lnTo>
                  <a:pt x="1046" y="194"/>
                </a:lnTo>
                <a:lnTo>
                  <a:pt x="1053" y="211"/>
                </a:lnTo>
                <a:lnTo>
                  <a:pt x="1065" y="226"/>
                </a:lnTo>
                <a:lnTo>
                  <a:pt x="1080" y="238"/>
                </a:lnTo>
                <a:lnTo>
                  <a:pt x="1098" y="245"/>
                </a:lnTo>
                <a:lnTo>
                  <a:pt x="1118" y="248"/>
                </a:lnTo>
                <a:lnTo>
                  <a:pt x="1138" y="245"/>
                </a:lnTo>
                <a:lnTo>
                  <a:pt x="1156" y="238"/>
                </a:lnTo>
                <a:lnTo>
                  <a:pt x="1170" y="226"/>
                </a:lnTo>
                <a:lnTo>
                  <a:pt x="1182" y="211"/>
                </a:lnTo>
                <a:lnTo>
                  <a:pt x="1189" y="194"/>
                </a:lnTo>
                <a:lnTo>
                  <a:pt x="1193" y="174"/>
                </a:lnTo>
                <a:lnTo>
                  <a:pt x="1189" y="154"/>
                </a:lnTo>
                <a:lnTo>
                  <a:pt x="1182" y="136"/>
                </a:lnTo>
                <a:lnTo>
                  <a:pt x="1170" y="121"/>
                </a:lnTo>
                <a:lnTo>
                  <a:pt x="1156" y="109"/>
                </a:lnTo>
                <a:lnTo>
                  <a:pt x="1138" y="102"/>
                </a:lnTo>
                <a:lnTo>
                  <a:pt x="1118" y="99"/>
                </a:lnTo>
                <a:close/>
                <a:moveTo>
                  <a:pt x="1116" y="0"/>
                </a:moveTo>
                <a:lnTo>
                  <a:pt x="1120" y="0"/>
                </a:lnTo>
                <a:lnTo>
                  <a:pt x="1150" y="3"/>
                </a:lnTo>
                <a:lnTo>
                  <a:pt x="1180" y="11"/>
                </a:lnTo>
                <a:lnTo>
                  <a:pt x="1206" y="23"/>
                </a:lnTo>
                <a:lnTo>
                  <a:pt x="1230" y="40"/>
                </a:lnTo>
                <a:lnTo>
                  <a:pt x="1252" y="61"/>
                </a:lnTo>
                <a:lnTo>
                  <a:pt x="1268" y="85"/>
                </a:lnTo>
                <a:lnTo>
                  <a:pt x="1281" y="112"/>
                </a:lnTo>
                <a:lnTo>
                  <a:pt x="1288" y="141"/>
                </a:lnTo>
                <a:lnTo>
                  <a:pt x="1292" y="171"/>
                </a:lnTo>
                <a:lnTo>
                  <a:pt x="1292" y="174"/>
                </a:lnTo>
                <a:lnTo>
                  <a:pt x="1294" y="194"/>
                </a:lnTo>
                <a:lnTo>
                  <a:pt x="1302" y="211"/>
                </a:lnTo>
                <a:lnTo>
                  <a:pt x="1314" y="226"/>
                </a:lnTo>
                <a:lnTo>
                  <a:pt x="1328" y="238"/>
                </a:lnTo>
                <a:lnTo>
                  <a:pt x="1345" y="245"/>
                </a:lnTo>
                <a:lnTo>
                  <a:pt x="1365" y="248"/>
                </a:lnTo>
                <a:lnTo>
                  <a:pt x="1442" y="248"/>
                </a:lnTo>
                <a:lnTo>
                  <a:pt x="1472" y="251"/>
                </a:lnTo>
                <a:lnTo>
                  <a:pt x="1499" y="260"/>
                </a:lnTo>
                <a:lnTo>
                  <a:pt x="1524" y="274"/>
                </a:lnTo>
                <a:lnTo>
                  <a:pt x="1547" y="291"/>
                </a:lnTo>
                <a:lnTo>
                  <a:pt x="1564" y="312"/>
                </a:lnTo>
                <a:lnTo>
                  <a:pt x="1578" y="338"/>
                </a:lnTo>
                <a:lnTo>
                  <a:pt x="1587" y="366"/>
                </a:lnTo>
                <a:lnTo>
                  <a:pt x="1590" y="396"/>
                </a:lnTo>
                <a:lnTo>
                  <a:pt x="1590" y="399"/>
                </a:lnTo>
                <a:lnTo>
                  <a:pt x="1587" y="428"/>
                </a:lnTo>
                <a:lnTo>
                  <a:pt x="1578" y="456"/>
                </a:lnTo>
                <a:lnTo>
                  <a:pt x="1564" y="481"/>
                </a:lnTo>
                <a:lnTo>
                  <a:pt x="1547" y="503"/>
                </a:lnTo>
                <a:lnTo>
                  <a:pt x="1524" y="521"/>
                </a:lnTo>
                <a:lnTo>
                  <a:pt x="1499" y="534"/>
                </a:lnTo>
                <a:lnTo>
                  <a:pt x="1472" y="543"/>
                </a:lnTo>
                <a:lnTo>
                  <a:pt x="1442" y="546"/>
                </a:lnTo>
                <a:lnTo>
                  <a:pt x="793" y="546"/>
                </a:lnTo>
                <a:lnTo>
                  <a:pt x="764" y="543"/>
                </a:lnTo>
                <a:lnTo>
                  <a:pt x="736" y="534"/>
                </a:lnTo>
                <a:lnTo>
                  <a:pt x="711" y="521"/>
                </a:lnTo>
                <a:lnTo>
                  <a:pt x="689" y="503"/>
                </a:lnTo>
                <a:lnTo>
                  <a:pt x="671" y="481"/>
                </a:lnTo>
                <a:lnTo>
                  <a:pt x="657" y="456"/>
                </a:lnTo>
                <a:lnTo>
                  <a:pt x="649" y="428"/>
                </a:lnTo>
                <a:lnTo>
                  <a:pt x="646" y="399"/>
                </a:lnTo>
                <a:lnTo>
                  <a:pt x="646" y="396"/>
                </a:lnTo>
                <a:lnTo>
                  <a:pt x="649" y="366"/>
                </a:lnTo>
                <a:lnTo>
                  <a:pt x="657" y="338"/>
                </a:lnTo>
                <a:lnTo>
                  <a:pt x="671" y="312"/>
                </a:lnTo>
                <a:lnTo>
                  <a:pt x="689" y="291"/>
                </a:lnTo>
                <a:lnTo>
                  <a:pt x="711" y="274"/>
                </a:lnTo>
                <a:lnTo>
                  <a:pt x="736" y="260"/>
                </a:lnTo>
                <a:lnTo>
                  <a:pt x="764" y="251"/>
                </a:lnTo>
                <a:lnTo>
                  <a:pt x="793" y="248"/>
                </a:lnTo>
                <a:lnTo>
                  <a:pt x="870" y="248"/>
                </a:lnTo>
                <a:lnTo>
                  <a:pt x="889" y="245"/>
                </a:lnTo>
                <a:lnTo>
                  <a:pt x="907" y="238"/>
                </a:lnTo>
                <a:lnTo>
                  <a:pt x="922" y="226"/>
                </a:lnTo>
                <a:lnTo>
                  <a:pt x="933" y="211"/>
                </a:lnTo>
                <a:lnTo>
                  <a:pt x="941" y="194"/>
                </a:lnTo>
                <a:lnTo>
                  <a:pt x="944" y="174"/>
                </a:lnTo>
                <a:lnTo>
                  <a:pt x="944" y="171"/>
                </a:lnTo>
                <a:lnTo>
                  <a:pt x="947" y="141"/>
                </a:lnTo>
                <a:lnTo>
                  <a:pt x="954" y="112"/>
                </a:lnTo>
                <a:lnTo>
                  <a:pt x="967" y="85"/>
                </a:lnTo>
                <a:lnTo>
                  <a:pt x="984" y="61"/>
                </a:lnTo>
                <a:lnTo>
                  <a:pt x="1005" y="40"/>
                </a:lnTo>
                <a:lnTo>
                  <a:pt x="1029" y="23"/>
                </a:lnTo>
                <a:lnTo>
                  <a:pt x="1056" y="11"/>
                </a:lnTo>
                <a:lnTo>
                  <a:pt x="1085" y="3"/>
                </a:lnTo>
                <a:lnTo>
                  <a:pt x="1116" y="0"/>
                </a:lnTo>
                <a:close/>
              </a:path>
            </a:pathLst>
          </a:custGeom>
          <a:noFill/>
          <a:ln w="0">
            <a:solidFill>
              <a:schemeClr val="bg1">
                <a:lumMod val="8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graphicFrame>
        <p:nvGraphicFramePr>
          <p:cNvPr id="17" name="다이어그램 16">
            <a:extLst>
              <a:ext uri="{FF2B5EF4-FFF2-40B4-BE49-F238E27FC236}">
                <a16:creationId xmlns:a16="http://schemas.microsoft.com/office/drawing/2014/main" id="{675EA1E5-3249-4471-ADEC-F8C2430D26F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80485083"/>
              </p:ext>
            </p:extLst>
          </p:nvPr>
        </p:nvGraphicFramePr>
        <p:xfrm>
          <a:off x="680352" y="1184670"/>
          <a:ext cx="6466101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0FE9616F-583C-48E7-A041-EC248BFF698C}"/>
              </a:ext>
            </a:extLst>
          </p:cNvPr>
          <p:cNvSpPr txBox="1"/>
          <p:nvPr/>
        </p:nvSpPr>
        <p:spPr>
          <a:xfrm>
            <a:off x="8469744" y="3117886"/>
            <a:ext cx="321425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</a:rPr>
              <a:t>모기의 고유 주파수를 </a:t>
            </a:r>
            <a:endParaRPr lang="en-US" altLang="ko-KR" sz="20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</a:rPr>
              <a:t>감지하여 효율적으로 </a:t>
            </a:r>
            <a:endParaRPr lang="en-US" altLang="ko-KR" sz="20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</a:rPr>
              <a:t>액상 모기약을 작동</a:t>
            </a:r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DB7C88A9-AFA5-491A-BF36-D6701CCF6B4B}"/>
              </a:ext>
            </a:extLst>
          </p:cNvPr>
          <p:cNvSpPr/>
          <p:nvPr/>
        </p:nvSpPr>
        <p:spPr>
          <a:xfrm>
            <a:off x="6966011" y="3117886"/>
            <a:ext cx="1357746" cy="923330"/>
          </a:xfrm>
          <a:prstGeom prst="rightArrow">
            <a:avLst/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92267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2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11">
            <a:extLst>
              <a:ext uri="{FF2B5EF4-FFF2-40B4-BE49-F238E27FC236}">
                <a16:creationId xmlns:a16="http://schemas.microsoft.com/office/drawing/2014/main" id="{A1E6E67A-231C-4965-9C5B-5B8B1304514F}"/>
              </a:ext>
            </a:extLst>
          </p:cNvPr>
          <p:cNvSpPr>
            <a:spLocks noEditPoints="1"/>
          </p:cNvSpPr>
          <p:nvPr/>
        </p:nvSpPr>
        <p:spPr bwMode="auto">
          <a:xfrm>
            <a:off x="323939" y="155119"/>
            <a:ext cx="712826" cy="875150"/>
          </a:xfrm>
          <a:custGeom>
            <a:avLst/>
            <a:gdLst>
              <a:gd name="T0" fmla="*/ 1930 w 2831"/>
              <a:gd name="T1" fmla="*/ 2787 h 3472"/>
              <a:gd name="T2" fmla="*/ 1791 w 2831"/>
              <a:gd name="T3" fmla="*/ 2855 h 3472"/>
              <a:gd name="T4" fmla="*/ 2114 w 2831"/>
              <a:gd name="T5" fmla="*/ 3172 h 3472"/>
              <a:gd name="T6" fmla="*/ 2628 w 2831"/>
              <a:gd name="T7" fmla="*/ 2656 h 3472"/>
              <a:gd name="T8" fmla="*/ 2538 w 2831"/>
              <a:gd name="T9" fmla="*/ 2529 h 3472"/>
              <a:gd name="T10" fmla="*/ 1440 w 2831"/>
              <a:gd name="T11" fmla="*/ 2529 h 3472"/>
              <a:gd name="T12" fmla="*/ 914 w 2831"/>
              <a:gd name="T13" fmla="*/ 2569 h 3472"/>
              <a:gd name="T14" fmla="*/ 928 w 2831"/>
              <a:gd name="T15" fmla="*/ 2433 h 3472"/>
              <a:gd name="T16" fmla="*/ 807 w 2831"/>
              <a:gd name="T17" fmla="*/ 2382 h 3472"/>
              <a:gd name="T18" fmla="*/ 439 w 2831"/>
              <a:gd name="T19" fmla="*/ 2514 h 3472"/>
              <a:gd name="T20" fmla="*/ 470 w 2831"/>
              <a:gd name="T21" fmla="*/ 2433 h 3472"/>
              <a:gd name="T22" fmla="*/ 2186 w 2831"/>
              <a:gd name="T23" fmla="*/ 2182 h 3472"/>
              <a:gd name="T24" fmla="*/ 2642 w 2831"/>
              <a:gd name="T25" fmla="*/ 2371 h 3472"/>
              <a:gd name="T26" fmla="*/ 2831 w 2831"/>
              <a:gd name="T27" fmla="*/ 2827 h 3472"/>
              <a:gd name="T28" fmla="*/ 2642 w 2831"/>
              <a:gd name="T29" fmla="*/ 3283 h 3472"/>
              <a:gd name="T30" fmla="*/ 2186 w 2831"/>
              <a:gd name="T31" fmla="*/ 3472 h 3472"/>
              <a:gd name="T32" fmla="*/ 1729 w 2831"/>
              <a:gd name="T33" fmla="*/ 3283 h 3472"/>
              <a:gd name="T34" fmla="*/ 1540 w 2831"/>
              <a:gd name="T35" fmla="*/ 2827 h 3472"/>
              <a:gd name="T36" fmla="*/ 1729 w 2831"/>
              <a:gd name="T37" fmla="*/ 2371 h 3472"/>
              <a:gd name="T38" fmla="*/ 2186 w 2831"/>
              <a:gd name="T39" fmla="*/ 2182 h 3472"/>
              <a:gd name="T40" fmla="*/ 1540 w 2831"/>
              <a:gd name="T41" fmla="*/ 2083 h 3472"/>
              <a:gd name="T42" fmla="*/ 914 w 2831"/>
              <a:gd name="T43" fmla="*/ 2123 h 3472"/>
              <a:gd name="T44" fmla="*/ 928 w 2831"/>
              <a:gd name="T45" fmla="*/ 1986 h 3472"/>
              <a:gd name="T46" fmla="*/ 807 w 2831"/>
              <a:gd name="T47" fmla="*/ 1957 h 3472"/>
              <a:gd name="T48" fmla="*/ 439 w 2831"/>
              <a:gd name="T49" fmla="*/ 2088 h 3472"/>
              <a:gd name="T50" fmla="*/ 470 w 2831"/>
              <a:gd name="T51" fmla="*/ 2007 h 3472"/>
              <a:gd name="T52" fmla="*/ 944 w 2831"/>
              <a:gd name="T53" fmla="*/ 1588 h 3472"/>
              <a:gd name="T54" fmla="*/ 1786 w 2831"/>
              <a:gd name="T55" fmla="*/ 1702 h 3472"/>
              <a:gd name="T56" fmla="*/ 904 w 2831"/>
              <a:gd name="T57" fmla="*/ 1716 h 3472"/>
              <a:gd name="T58" fmla="*/ 944 w 2831"/>
              <a:gd name="T59" fmla="*/ 1588 h 3472"/>
              <a:gd name="T60" fmla="*/ 800 w 2831"/>
              <a:gd name="T61" fmla="*/ 1548 h 3472"/>
              <a:gd name="T62" fmla="*/ 430 w 2831"/>
              <a:gd name="T63" fmla="*/ 1656 h 3472"/>
              <a:gd name="T64" fmla="*/ 484 w 2831"/>
              <a:gd name="T65" fmla="*/ 1589 h 3472"/>
              <a:gd name="T66" fmla="*/ 1738 w 2831"/>
              <a:gd name="T67" fmla="*/ 1140 h 3472"/>
              <a:gd name="T68" fmla="*/ 1778 w 2831"/>
              <a:gd name="T69" fmla="*/ 1269 h 3472"/>
              <a:gd name="T70" fmla="*/ 896 w 2831"/>
              <a:gd name="T71" fmla="*/ 1255 h 3472"/>
              <a:gd name="T72" fmla="*/ 769 w 2831"/>
              <a:gd name="T73" fmla="*/ 1030 h 3472"/>
              <a:gd name="T74" fmla="*/ 616 w 2831"/>
              <a:gd name="T75" fmla="*/ 1312 h 3472"/>
              <a:gd name="T76" fmla="*/ 423 w 2831"/>
              <a:gd name="T77" fmla="*/ 1202 h 3472"/>
              <a:gd name="T78" fmla="*/ 496 w 2831"/>
              <a:gd name="T79" fmla="*/ 1154 h 3472"/>
              <a:gd name="T80" fmla="*/ 548 w 2831"/>
              <a:gd name="T81" fmla="*/ 372 h 3472"/>
              <a:gd name="T82" fmla="*/ 681 w 2831"/>
              <a:gd name="T83" fmla="*/ 618 h 3472"/>
              <a:gd name="T84" fmla="*/ 1588 w 2831"/>
              <a:gd name="T85" fmla="*/ 597 h 3472"/>
              <a:gd name="T86" fmla="*/ 1683 w 2831"/>
              <a:gd name="T87" fmla="*/ 347 h 3472"/>
              <a:gd name="T88" fmla="*/ 2201 w 2831"/>
              <a:gd name="T89" fmla="*/ 438 h 3472"/>
              <a:gd name="T90" fmla="*/ 2118 w 2831"/>
              <a:gd name="T91" fmla="*/ 2037 h 3472"/>
              <a:gd name="T92" fmla="*/ 1412 w 2831"/>
              <a:gd name="T93" fmla="*/ 3005 h 3472"/>
              <a:gd name="T94" fmla="*/ 47 w 2831"/>
              <a:gd name="T95" fmla="*/ 3054 h 3472"/>
              <a:gd name="T96" fmla="*/ 21 w 2831"/>
              <a:gd name="T97" fmla="*/ 455 h 3472"/>
              <a:gd name="T98" fmla="*/ 1118 w 2831"/>
              <a:gd name="T99" fmla="*/ 99 h 3472"/>
              <a:gd name="T100" fmla="*/ 1053 w 2831"/>
              <a:gd name="T101" fmla="*/ 211 h 3472"/>
              <a:gd name="T102" fmla="*/ 1182 w 2831"/>
              <a:gd name="T103" fmla="*/ 211 h 3472"/>
              <a:gd name="T104" fmla="*/ 1118 w 2831"/>
              <a:gd name="T105" fmla="*/ 99 h 3472"/>
              <a:gd name="T106" fmla="*/ 1268 w 2831"/>
              <a:gd name="T107" fmla="*/ 85 h 3472"/>
              <a:gd name="T108" fmla="*/ 1328 w 2831"/>
              <a:gd name="T109" fmla="*/ 238 h 3472"/>
              <a:gd name="T110" fmla="*/ 1564 w 2831"/>
              <a:gd name="T111" fmla="*/ 312 h 3472"/>
              <a:gd name="T112" fmla="*/ 1547 w 2831"/>
              <a:gd name="T113" fmla="*/ 503 h 3472"/>
              <a:gd name="T114" fmla="*/ 711 w 2831"/>
              <a:gd name="T115" fmla="*/ 521 h 3472"/>
              <a:gd name="T116" fmla="*/ 657 w 2831"/>
              <a:gd name="T117" fmla="*/ 338 h 3472"/>
              <a:gd name="T118" fmla="*/ 889 w 2831"/>
              <a:gd name="T119" fmla="*/ 245 h 3472"/>
              <a:gd name="T120" fmla="*/ 954 w 2831"/>
              <a:gd name="T121" fmla="*/ 112 h 34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831" h="3472">
                <a:moveTo>
                  <a:pt x="2538" y="2529"/>
                </a:moveTo>
                <a:lnTo>
                  <a:pt x="2517" y="2531"/>
                </a:lnTo>
                <a:lnTo>
                  <a:pt x="2496" y="2537"/>
                </a:lnTo>
                <a:lnTo>
                  <a:pt x="2476" y="2547"/>
                </a:lnTo>
                <a:lnTo>
                  <a:pt x="2459" y="2563"/>
                </a:lnTo>
                <a:lnTo>
                  <a:pt x="2124" y="2939"/>
                </a:lnTo>
                <a:lnTo>
                  <a:pt x="1950" y="2800"/>
                </a:lnTo>
                <a:lnTo>
                  <a:pt x="1930" y="2787"/>
                </a:lnTo>
                <a:lnTo>
                  <a:pt x="1909" y="2780"/>
                </a:lnTo>
                <a:lnTo>
                  <a:pt x="1888" y="2778"/>
                </a:lnTo>
                <a:lnTo>
                  <a:pt x="1866" y="2780"/>
                </a:lnTo>
                <a:lnTo>
                  <a:pt x="1845" y="2787"/>
                </a:lnTo>
                <a:lnTo>
                  <a:pt x="1826" y="2799"/>
                </a:lnTo>
                <a:lnTo>
                  <a:pt x="1810" y="2814"/>
                </a:lnTo>
                <a:lnTo>
                  <a:pt x="1797" y="2834"/>
                </a:lnTo>
                <a:lnTo>
                  <a:pt x="1791" y="2855"/>
                </a:lnTo>
                <a:lnTo>
                  <a:pt x="1788" y="2876"/>
                </a:lnTo>
                <a:lnTo>
                  <a:pt x="1791" y="2899"/>
                </a:lnTo>
                <a:lnTo>
                  <a:pt x="1797" y="2920"/>
                </a:lnTo>
                <a:lnTo>
                  <a:pt x="1809" y="2938"/>
                </a:lnTo>
                <a:lnTo>
                  <a:pt x="1826" y="2954"/>
                </a:lnTo>
                <a:lnTo>
                  <a:pt x="2073" y="3152"/>
                </a:lnTo>
                <a:lnTo>
                  <a:pt x="2093" y="3165"/>
                </a:lnTo>
                <a:lnTo>
                  <a:pt x="2114" y="3172"/>
                </a:lnTo>
                <a:lnTo>
                  <a:pt x="2135" y="3174"/>
                </a:lnTo>
                <a:lnTo>
                  <a:pt x="2156" y="3172"/>
                </a:lnTo>
                <a:lnTo>
                  <a:pt x="2175" y="3166"/>
                </a:lnTo>
                <a:lnTo>
                  <a:pt x="2194" y="3155"/>
                </a:lnTo>
                <a:lnTo>
                  <a:pt x="2210" y="3142"/>
                </a:lnTo>
                <a:lnTo>
                  <a:pt x="2607" y="2694"/>
                </a:lnTo>
                <a:lnTo>
                  <a:pt x="2620" y="2676"/>
                </a:lnTo>
                <a:lnTo>
                  <a:pt x="2628" y="2656"/>
                </a:lnTo>
                <a:lnTo>
                  <a:pt x="2633" y="2633"/>
                </a:lnTo>
                <a:lnTo>
                  <a:pt x="2631" y="2612"/>
                </a:lnTo>
                <a:lnTo>
                  <a:pt x="2625" y="2591"/>
                </a:lnTo>
                <a:lnTo>
                  <a:pt x="2615" y="2571"/>
                </a:lnTo>
                <a:lnTo>
                  <a:pt x="2599" y="2555"/>
                </a:lnTo>
                <a:lnTo>
                  <a:pt x="2580" y="2542"/>
                </a:lnTo>
                <a:lnTo>
                  <a:pt x="2560" y="2534"/>
                </a:lnTo>
                <a:lnTo>
                  <a:pt x="2538" y="2529"/>
                </a:lnTo>
                <a:close/>
                <a:moveTo>
                  <a:pt x="944" y="2430"/>
                </a:moveTo>
                <a:lnTo>
                  <a:pt x="1391" y="2430"/>
                </a:lnTo>
                <a:lnTo>
                  <a:pt x="1406" y="2433"/>
                </a:lnTo>
                <a:lnTo>
                  <a:pt x="1420" y="2440"/>
                </a:lnTo>
                <a:lnTo>
                  <a:pt x="1431" y="2450"/>
                </a:lnTo>
                <a:lnTo>
                  <a:pt x="1438" y="2464"/>
                </a:lnTo>
                <a:lnTo>
                  <a:pt x="1440" y="2480"/>
                </a:lnTo>
                <a:lnTo>
                  <a:pt x="1440" y="2529"/>
                </a:lnTo>
                <a:lnTo>
                  <a:pt x="1438" y="2545"/>
                </a:lnTo>
                <a:lnTo>
                  <a:pt x="1431" y="2559"/>
                </a:lnTo>
                <a:lnTo>
                  <a:pt x="1420" y="2569"/>
                </a:lnTo>
                <a:lnTo>
                  <a:pt x="1406" y="2577"/>
                </a:lnTo>
                <a:lnTo>
                  <a:pt x="1391" y="2579"/>
                </a:lnTo>
                <a:lnTo>
                  <a:pt x="944" y="2579"/>
                </a:lnTo>
                <a:lnTo>
                  <a:pt x="928" y="2577"/>
                </a:lnTo>
                <a:lnTo>
                  <a:pt x="914" y="2569"/>
                </a:lnTo>
                <a:lnTo>
                  <a:pt x="904" y="2559"/>
                </a:lnTo>
                <a:lnTo>
                  <a:pt x="896" y="2545"/>
                </a:lnTo>
                <a:lnTo>
                  <a:pt x="894" y="2529"/>
                </a:lnTo>
                <a:lnTo>
                  <a:pt x="894" y="2480"/>
                </a:lnTo>
                <a:lnTo>
                  <a:pt x="896" y="2464"/>
                </a:lnTo>
                <a:lnTo>
                  <a:pt x="904" y="2450"/>
                </a:lnTo>
                <a:lnTo>
                  <a:pt x="914" y="2440"/>
                </a:lnTo>
                <a:lnTo>
                  <a:pt x="928" y="2433"/>
                </a:lnTo>
                <a:lnTo>
                  <a:pt x="944" y="2430"/>
                </a:lnTo>
                <a:close/>
                <a:moveTo>
                  <a:pt x="769" y="2319"/>
                </a:moveTo>
                <a:lnTo>
                  <a:pt x="783" y="2322"/>
                </a:lnTo>
                <a:lnTo>
                  <a:pt x="795" y="2330"/>
                </a:lnTo>
                <a:lnTo>
                  <a:pt x="805" y="2341"/>
                </a:lnTo>
                <a:lnTo>
                  <a:pt x="810" y="2355"/>
                </a:lnTo>
                <a:lnTo>
                  <a:pt x="810" y="2368"/>
                </a:lnTo>
                <a:lnTo>
                  <a:pt x="807" y="2382"/>
                </a:lnTo>
                <a:lnTo>
                  <a:pt x="800" y="2395"/>
                </a:lnTo>
                <a:lnTo>
                  <a:pt x="616" y="2600"/>
                </a:lnTo>
                <a:lnTo>
                  <a:pt x="606" y="2608"/>
                </a:lnTo>
                <a:lnTo>
                  <a:pt x="594" y="2613"/>
                </a:lnTo>
                <a:lnTo>
                  <a:pt x="581" y="2616"/>
                </a:lnTo>
                <a:lnTo>
                  <a:pt x="567" y="2612"/>
                </a:lnTo>
                <a:lnTo>
                  <a:pt x="553" y="2605"/>
                </a:lnTo>
                <a:lnTo>
                  <a:pt x="439" y="2514"/>
                </a:lnTo>
                <a:lnTo>
                  <a:pt x="430" y="2503"/>
                </a:lnTo>
                <a:lnTo>
                  <a:pt x="423" y="2490"/>
                </a:lnTo>
                <a:lnTo>
                  <a:pt x="422" y="2477"/>
                </a:lnTo>
                <a:lnTo>
                  <a:pt x="425" y="2463"/>
                </a:lnTo>
                <a:lnTo>
                  <a:pt x="432" y="2449"/>
                </a:lnTo>
                <a:lnTo>
                  <a:pt x="442" y="2440"/>
                </a:lnTo>
                <a:lnTo>
                  <a:pt x="456" y="2435"/>
                </a:lnTo>
                <a:lnTo>
                  <a:pt x="470" y="2433"/>
                </a:lnTo>
                <a:lnTo>
                  <a:pt x="484" y="2436"/>
                </a:lnTo>
                <a:lnTo>
                  <a:pt x="496" y="2443"/>
                </a:lnTo>
                <a:lnTo>
                  <a:pt x="576" y="2507"/>
                </a:lnTo>
                <a:lnTo>
                  <a:pt x="731" y="2334"/>
                </a:lnTo>
                <a:lnTo>
                  <a:pt x="742" y="2324"/>
                </a:lnTo>
                <a:lnTo>
                  <a:pt x="755" y="2320"/>
                </a:lnTo>
                <a:lnTo>
                  <a:pt x="769" y="2319"/>
                </a:lnTo>
                <a:close/>
                <a:moveTo>
                  <a:pt x="2186" y="2182"/>
                </a:moveTo>
                <a:lnTo>
                  <a:pt x="2251" y="2185"/>
                </a:lnTo>
                <a:lnTo>
                  <a:pt x="2316" y="2196"/>
                </a:lnTo>
                <a:lnTo>
                  <a:pt x="2378" y="2212"/>
                </a:lnTo>
                <a:lnTo>
                  <a:pt x="2437" y="2233"/>
                </a:lnTo>
                <a:lnTo>
                  <a:pt x="2494" y="2260"/>
                </a:lnTo>
                <a:lnTo>
                  <a:pt x="2546" y="2293"/>
                </a:lnTo>
                <a:lnTo>
                  <a:pt x="2596" y="2329"/>
                </a:lnTo>
                <a:lnTo>
                  <a:pt x="2642" y="2371"/>
                </a:lnTo>
                <a:lnTo>
                  <a:pt x="2683" y="2417"/>
                </a:lnTo>
                <a:lnTo>
                  <a:pt x="2721" y="2466"/>
                </a:lnTo>
                <a:lnTo>
                  <a:pt x="2753" y="2520"/>
                </a:lnTo>
                <a:lnTo>
                  <a:pt x="2780" y="2577"/>
                </a:lnTo>
                <a:lnTo>
                  <a:pt x="2802" y="2636"/>
                </a:lnTo>
                <a:lnTo>
                  <a:pt x="2818" y="2698"/>
                </a:lnTo>
                <a:lnTo>
                  <a:pt x="2828" y="2761"/>
                </a:lnTo>
                <a:lnTo>
                  <a:pt x="2831" y="2827"/>
                </a:lnTo>
                <a:lnTo>
                  <a:pt x="2828" y="2893"/>
                </a:lnTo>
                <a:lnTo>
                  <a:pt x="2818" y="2958"/>
                </a:lnTo>
                <a:lnTo>
                  <a:pt x="2802" y="3019"/>
                </a:lnTo>
                <a:lnTo>
                  <a:pt x="2780" y="3079"/>
                </a:lnTo>
                <a:lnTo>
                  <a:pt x="2753" y="3134"/>
                </a:lnTo>
                <a:lnTo>
                  <a:pt x="2721" y="3188"/>
                </a:lnTo>
                <a:lnTo>
                  <a:pt x="2683" y="3237"/>
                </a:lnTo>
                <a:lnTo>
                  <a:pt x="2642" y="3283"/>
                </a:lnTo>
                <a:lnTo>
                  <a:pt x="2596" y="3325"/>
                </a:lnTo>
                <a:lnTo>
                  <a:pt x="2546" y="3362"/>
                </a:lnTo>
                <a:lnTo>
                  <a:pt x="2494" y="3394"/>
                </a:lnTo>
                <a:lnTo>
                  <a:pt x="2437" y="3421"/>
                </a:lnTo>
                <a:lnTo>
                  <a:pt x="2378" y="3443"/>
                </a:lnTo>
                <a:lnTo>
                  <a:pt x="2316" y="3459"/>
                </a:lnTo>
                <a:lnTo>
                  <a:pt x="2251" y="3469"/>
                </a:lnTo>
                <a:lnTo>
                  <a:pt x="2186" y="3472"/>
                </a:lnTo>
                <a:lnTo>
                  <a:pt x="2120" y="3469"/>
                </a:lnTo>
                <a:lnTo>
                  <a:pt x="2055" y="3459"/>
                </a:lnTo>
                <a:lnTo>
                  <a:pt x="1993" y="3443"/>
                </a:lnTo>
                <a:lnTo>
                  <a:pt x="1934" y="3421"/>
                </a:lnTo>
                <a:lnTo>
                  <a:pt x="1877" y="3394"/>
                </a:lnTo>
                <a:lnTo>
                  <a:pt x="1825" y="3362"/>
                </a:lnTo>
                <a:lnTo>
                  <a:pt x="1775" y="3325"/>
                </a:lnTo>
                <a:lnTo>
                  <a:pt x="1729" y="3283"/>
                </a:lnTo>
                <a:lnTo>
                  <a:pt x="1688" y="3237"/>
                </a:lnTo>
                <a:lnTo>
                  <a:pt x="1650" y="3188"/>
                </a:lnTo>
                <a:lnTo>
                  <a:pt x="1618" y="3134"/>
                </a:lnTo>
                <a:lnTo>
                  <a:pt x="1591" y="3079"/>
                </a:lnTo>
                <a:lnTo>
                  <a:pt x="1569" y="3019"/>
                </a:lnTo>
                <a:lnTo>
                  <a:pt x="1553" y="2958"/>
                </a:lnTo>
                <a:lnTo>
                  <a:pt x="1543" y="2893"/>
                </a:lnTo>
                <a:lnTo>
                  <a:pt x="1540" y="2827"/>
                </a:lnTo>
                <a:lnTo>
                  <a:pt x="1543" y="2761"/>
                </a:lnTo>
                <a:lnTo>
                  <a:pt x="1553" y="2698"/>
                </a:lnTo>
                <a:lnTo>
                  <a:pt x="1569" y="2636"/>
                </a:lnTo>
                <a:lnTo>
                  <a:pt x="1591" y="2577"/>
                </a:lnTo>
                <a:lnTo>
                  <a:pt x="1618" y="2520"/>
                </a:lnTo>
                <a:lnTo>
                  <a:pt x="1650" y="2466"/>
                </a:lnTo>
                <a:lnTo>
                  <a:pt x="1688" y="2417"/>
                </a:lnTo>
                <a:lnTo>
                  <a:pt x="1729" y="2371"/>
                </a:lnTo>
                <a:lnTo>
                  <a:pt x="1775" y="2329"/>
                </a:lnTo>
                <a:lnTo>
                  <a:pt x="1825" y="2293"/>
                </a:lnTo>
                <a:lnTo>
                  <a:pt x="1877" y="2260"/>
                </a:lnTo>
                <a:lnTo>
                  <a:pt x="1934" y="2233"/>
                </a:lnTo>
                <a:lnTo>
                  <a:pt x="1993" y="2212"/>
                </a:lnTo>
                <a:lnTo>
                  <a:pt x="2055" y="2196"/>
                </a:lnTo>
                <a:lnTo>
                  <a:pt x="2120" y="2185"/>
                </a:lnTo>
                <a:lnTo>
                  <a:pt x="2186" y="2182"/>
                </a:lnTo>
                <a:close/>
                <a:moveTo>
                  <a:pt x="944" y="1984"/>
                </a:moveTo>
                <a:lnTo>
                  <a:pt x="1491" y="1984"/>
                </a:lnTo>
                <a:lnTo>
                  <a:pt x="1505" y="1986"/>
                </a:lnTo>
                <a:lnTo>
                  <a:pt x="1519" y="1994"/>
                </a:lnTo>
                <a:lnTo>
                  <a:pt x="1531" y="2004"/>
                </a:lnTo>
                <a:lnTo>
                  <a:pt x="1537" y="2018"/>
                </a:lnTo>
                <a:lnTo>
                  <a:pt x="1540" y="2034"/>
                </a:lnTo>
                <a:lnTo>
                  <a:pt x="1540" y="2083"/>
                </a:lnTo>
                <a:lnTo>
                  <a:pt x="1537" y="2099"/>
                </a:lnTo>
                <a:lnTo>
                  <a:pt x="1531" y="2113"/>
                </a:lnTo>
                <a:lnTo>
                  <a:pt x="1519" y="2123"/>
                </a:lnTo>
                <a:lnTo>
                  <a:pt x="1505" y="2131"/>
                </a:lnTo>
                <a:lnTo>
                  <a:pt x="1491" y="2133"/>
                </a:lnTo>
                <a:lnTo>
                  <a:pt x="944" y="2133"/>
                </a:lnTo>
                <a:lnTo>
                  <a:pt x="928" y="2131"/>
                </a:lnTo>
                <a:lnTo>
                  <a:pt x="914" y="2123"/>
                </a:lnTo>
                <a:lnTo>
                  <a:pt x="904" y="2113"/>
                </a:lnTo>
                <a:lnTo>
                  <a:pt x="896" y="2099"/>
                </a:lnTo>
                <a:lnTo>
                  <a:pt x="894" y="2083"/>
                </a:lnTo>
                <a:lnTo>
                  <a:pt x="894" y="2034"/>
                </a:lnTo>
                <a:lnTo>
                  <a:pt x="896" y="2018"/>
                </a:lnTo>
                <a:lnTo>
                  <a:pt x="904" y="2004"/>
                </a:lnTo>
                <a:lnTo>
                  <a:pt x="914" y="1994"/>
                </a:lnTo>
                <a:lnTo>
                  <a:pt x="928" y="1986"/>
                </a:lnTo>
                <a:lnTo>
                  <a:pt x="944" y="1984"/>
                </a:lnTo>
                <a:close/>
                <a:moveTo>
                  <a:pt x="769" y="1894"/>
                </a:moveTo>
                <a:lnTo>
                  <a:pt x="783" y="1897"/>
                </a:lnTo>
                <a:lnTo>
                  <a:pt x="795" y="1905"/>
                </a:lnTo>
                <a:lnTo>
                  <a:pt x="805" y="1916"/>
                </a:lnTo>
                <a:lnTo>
                  <a:pt x="810" y="1930"/>
                </a:lnTo>
                <a:lnTo>
                  <a:pt x="810" y="1943"/>
                </a:lnTo>
                <a:lnTo>
                  <a:pt x="807" y="1957"/>
                </a:lnTo>
                <a:lnTo>
                  <a:pt x="800" y="1970"/>
                </a:lnTo>
                <a:lnTo>
                  <a:pt x="616" y="2175"/>
                </a:lnTo>
                <a:lnTo>
                  <a:pt x="606" y="2183"/>
                </a:lnTo>
                <a:lnTo>
                  <a:pt x="594" y="2188"/>
                </a:lnTo>
                <a:lnTo>
                  <a:pt x="581" y="2191"/>
                </a:lnTo>
                <a:lnTo>
                  <a:pt x="567" y="2187"/>
                </a:lnTo>
                <a:lnTo>
                  <a:pt x="553" y="2180"/>
                </a:lnTo>
                <a:lnTo>
                  <a:pt x="439" y="2088"/>
                </a:lnTo>
                <a:lnTo>
                  <a:pt x="430" y="2078"/>
                </a:lnTo>
                <a:lnTo>
                  <a:pt x="423" y="2065"/>
                </a:lnTo>
                <a:lnTo>
                  <a:pt x="422" y="2052"/>
                </a:lnTo>
                <a:lnTo>
                  <a:pt x="425" y="2038"/>
                </a:lnTo>
                <a:lnTo>
                  <a:pt x="432" y="2024"/>
                </a:lnTo>
                <a:lnTo>
                  <a:pt x="442" y="2015"/>
                </a:lnTo>
                <a:lnTo>
                  <a:pt x="456" y="2010"/>
                </a:lnTo>
                <a:lnTo>
                  <a:pt x="470" y="2007"/>
                </a:lnTo>
                <a:lnTo>
                  <a:pt x="484" y="2011"/>
                </a:lnTo>
                <a:lnTo>
                  <a:pt x="496" y="2018"/>
                </a:lnTo>
                <a:lnTo>
                  <a:pt x="576" y="2082"/>
                </a:lnTo>
                <a:lnTo>
                  <a:pt x="731" y="1909"/>
                </a:lnTo>
                <a:lnTo>
                  <a:pt x="742" y="1899"/>
                </a:lnTo>
                <a:lnTo>
                  <a:pt x="755" y="1895"/>
                </a:lnTo>
                <a:lnTo>
                  <a:pt x="769" y="1894"/>
                </a:lnTo>
                <a:close/>
                <a:moveTo>
                  <a:pt x="944" y="1588"/>
                </a:moveTo>
                <a:lnTo>
                  <a:pt x="1738" y="1588"/>
                </a:lnTo>
                <a:lnTo>
                  <a:pt x="1754" y="1590"/>
                </a:lnTo>
                <a:lnTo>
                  <a:pt x="1768" y="1597"/>
                </a:lnTo>
                <a:lnTo>
                  <a:pt x="1778" y="1608"/>
                </a:lnTo>
                <a:lnTo>
                  <a:pt x="1786" y="1621"/>
                </a:lnTo>
                <a:lnTo>
                  <a:pt x="1788" y="1637"/>
                </a:lnTo>
                <a:lnTo>
                  <a:pt x="1788" y="1687"/>
                </a:lnTo>
                <a:lnTo>
                  <a:pt x="1786" y="1702"/>
                </a:lnTo>
                <a:lnTo>
                  <a:pt x="1778" y="1716"/>
                </a:lnTo>
                <a:lnTo>
                  <a:pt x="1768" y="1727"/>
                </a:lnTo>
                <a:lnTo>
                  <a:pt x="1754" y="1734"/>
                </a:lnTo>
                <a:lnTo>
                  <a:pt x="1738" y="1736"/>
                </a:lnTo>
                <a:lnTo>
                  <a:pt x="944" y="1736"/>
                </a:lnTo>
                <a:lnTo>
                  <a:pt x="928" y="1734"/>
                </a:lnTo>
                <a:lnTo>
                  <a:pt x="914" y="1727"/>
                </a:lnTo>
                <a:lnTo>
                  <a:pt x="904" y="1716"/>
                </a:lnTo>
                <a:lnTo>
                  <a:pt x="896" y="1702"/>
                </a:lnTo>
                <a:lnTo>
                  <a:pt x="894" y="1687"/>
                </a:lnTo>
                <a:lnTo>
                  <a:pt x="894" y="1637"/>
                </a:lnTo>
                <a:lnTo>
                  <a:pt x="896" y="1621"/>
                </a:lnTo>
                <a:lnTo>
                  <a:pt x="904" y="1608"/>
                </a:lnTo>
                <a:lnTo>
                  <a:pt x="914" y="1597"/>
                </a:lnTo>
                <a:lnTo>
                  <a:pt x="928" y="1590"/>
                </a:lnTo>
                <a:lnTo>
                  <a:pt x="944" y="1588"/>
                </a:lnTo>
                <a:close/>
                <a:moveTo>
                  <a:pt x="769" y="1472"/>
                </a:moveTo>
                <a:lnTo>
                  <a:pt x="783" y="1475"/>
                </a:lnTo>
                <a:lnTo>
                  <a:pt x="795" y="1483"/>
                </a:lnTo>
                <a:lnTo>
                  <a:pt x="805" y="1494"/>
                </a:lnTo>
                <a:lnTo>
                  <a:pt x="810" y="1508"/>
                </a:lnTo>
                <a:lnTo>
                  <a:pt x="810" y="1521"/>
                </a:lnTo>
                <a:lnTo>
                  <a:pt x="807" y="1535"/>
                </a:lnTo>
                <a:lnTo>
                  <a:pt x="800" y="1548"/>
                </a:lnTo>
                <a:lnTo>
                  <a:pt x="616" y="1753"/>
                </a:lnTo>
                <a:lnTo>
                  <a:pt x="606" y="1761"/>
                </a:lnTo>
                <a:lnTo>
                  <a:pt x="594" y="1767"/>
                </a:lnTo>
                <a:lnTo>
                  <a:pt x="581" y="1769"/>
                </a:lnTo>
                <a:lnTo>
                  <a:pt x="567" y="1765"/>
                </a:lnTo>
                <a:lnTo>
                  <a:pt x="553" y="1758"/>
                </a:lnTo>
                <a:lnTo>
                  <a:pt x="439" y="1667"/>
                </a:lnTo>
                <a:lnTo>
                  <a:pt x="430" y="1656"/>
                </a:lnTo>
                <a:lnTo>
                  <a:pt x="423" y="1643"/>
                </a:lnTo>
                <a:lnTo>
                  <a:pt x="422" y="1630"/>
                </a:lnTo>
                <a:lnTo>
                  <a:pt x="425" y="1615"/>
                </a:lnTo>
                <a:lnTo>
                  <a:pt x="432" y="1602"/>
                </a:lnTo>
                <a:lnTo>
                  <a:pt x="442" y="1593"/>
                </a:lnTo>
                <a:lnTo>
                  <a:pt x="456" y="1588"/>
                </a:lnTo>
                <a:lnTo>
                  <a:pt x="470" y="1586"/>
                </a:lnTo>
                <a:lnTo>
                  <a:pt x="484" y="1589"/>
                </a:lnTo>
                <a:lnTo>
                  <a:pt x="496" y="1596"/>
                </a:lnTo>
                <a:lnTo>
                  <a:pt x="576" y="1660"/>
                </a:lnTo>
                <a:lnTo>
                  <a:pt x="731" y="1487"/>
                </a:lnTo>
                <a:lnTo>
                  <a:pt x="742" y="1477"/>
                </a:lnTo>
                <a:lnTo>
                  <a:pt x="755" y="1473"/>
                </a:lnTo>
                <a:lnTo>
                  <a:pt x="769" y="1472"/>
                </a:lnTo>
                <a:close/>
                <a:moveTo>
                  <a:pt x="944" y="1140"/>
                </a:moveTo>
                <a:lnTo>
                  <a:pt x="1738" y="1140"/>
                </a:lnTo>
                <a:lnTo>
                  <a:pt x="1754" y="1144"/>
                </a:lnTo>
                <a:lnTo>
                  <a:pt x="1768" y="1150"/>
                </a:lnTo>
                <a:lnTo>
                  <a:pt x="1778" y="1162"/>
                </a:lnTo>
                <a:lnTo>
                  <a:pt x="1786" y="1175"/>
                </a:lnTo>
                <a:lnTo>
                  <a:pt x="1788" y="1190"/>
                </a:lnTo>
                <a:lnTo>
                  <a:pt x="1788" y="1240"/>
                </a:lnTo>
                <a:lnTo>
                  <a:pt x="1786" y="1255"/>
                </a:lnTo>
                <a:lnTo>
                  <a:pt x="1778" y="1269"/>
                </a:lnTo>
                <a:lnTo>
                  <a:pt x="1768" y="1280"/>
                </a:lnTo>
                <a:lnTo>
                  <a:pt x="1754" y="1287"/>
                </a:lnTo>
                <a:lnTo>
                  <a:pt x="1738" y="1290"/>
                </a:lnTo>
                <a:lnTo>
                  <a:pt x="944" y="1290"/>
                </a:lnTo>
                <a:lnTo>
                  <a:pt x="928" y="1287"/>
                </a:lnTo>
                <a:lnTo>
                  <a:pt x="914" y="1280"/>
                </a:lnTo>
                <a:lnTo>
                  <a:pt x="904" y="1269"/>
                </a:lnTo>
                <a:lnTo>
                  <a:pt x="896" y="1255"/>
                </a:lnTo>
                <a:lnTo>
                  <a:pt x="894" y="1240"/>
                </a:lnTo>
                <a:lnTo>
                  <a:pt x="894" y="1190"/>
                </a:lnTo>
                <a:lnTo>
                  <a:pt x="896" y="1175"/>
                </a:lnTo>
                <a:lnTo>
                  <a:pt x="904" y="1162"/>
                </a:lnTo>
                <a:lnTo>
                  <a:pt x="914" y="1150"/>
                </a:lnTo>
                <a:lnTo>
                  <a:pt x="928" y="1144"/>
                </a:lnTo>
                <a:lnTo>
                  <a:pt x="944" y="1140"/>
                </a:lnTo>
                <a:close/>
                <a:moveTo>
                  <a:pt x="769" y="1030"/>
                </a:moveTo>
                <a:lnTo>
                  <a:pt x="783" y="1034"/>
                </a:lnTo>
                <a:lnTo>
                  <a:pt x="795" y="1042"/>
                </a:lnTo>
                <a:lnTo>
                  <a:pt x="805" y="1053"/>
                </a:lnTo>
                <a:lnTo>
                  <a:pt x="810" y="1066"/>
                </a:lnTo>
                <a:lnTo>
                  <a:pt x="810" y="1081"/>
                </a:lnTo>
                <a:lnTo>
                  <a:pt x="807" y="1094"/>
                </a:lnTo>
                <a:lnTo>
                  <a:pt x="800" y="1106"/>
                </a:lnTo>
                <a:lnTo>
                  <a:pt x="616" y="1312"/>
                </a:lnTo>
                <a:lnTo>
                  <a:pt x="606" y="1320"/>
                </a:lnTo>
                <a:lnTo>
                  <a:pt x="594" y="1326"/>
                </a:lnTo>
                <a:lnTo>
                  <a:pt x="581" y="1327"/>
                </a:lnTo>
                <a:lnTo>
                  <a:pt x="567" y="1325"/>
                </a:lnTo>
                <a:lnTo>
                  <a:pt x="553" y="1317"/>
                </a:lnTo>
                <a:lnTo>
                  <a:pt x="439" y="1226"/>
                </a:lnTo>
                <a:lnTo>
                  <a:pt x="430" y="1215"/>
                </a:lnTo>
                <a:lnTo>
                  <a:pt x="423" y="1202"/>
                </a:lnTo>
                <a:lnTo>
                  <a:pt x="422" y="1188"/>
                </a:lnTo>
                <a:lnTo>
                  <a:pt x="425" y="1174"/>
                </a:lnTo>
                <a:lnTo>
                  <a:pt x="432" y="1162"/>
                </a:lnTo>
                <a:lnTo>
                  <a:pt x="442" y="1152"/>
                </a:lnTo>
                <a:lnTo>
                  <a:pt x="456" y="1146"/>
                </a:lnTo>
                <a:lnTo>
                  <a:pt x="470" y="1145"/>
                </a:lnTo>
                <a:lnTo>
                  <a:pt x="484" y="1147"/>
                </a:lnTo>
                <a:lnTo>
                  <a:pt x="496" y="1154"/>
                </a:lnTo>
                <a:lnTo>
                  <a:pt x="576" y="1218"/>
                </a:lnTo>
                <a:lnTo>
                  <a:pt x="731" y="1046"/>
                </a:lnTo>
                <a:lnTo>
                  <a:pt x="742" y="1036"/>
                </a:lnTo>
                <a:lnTo>
                  <a:pt x="755" y="1031"/>
                </a:lnTo>
                <a:lnTo>
                  <a:pt x="769" y="1030"/>
                </a:lnTo>
                <a:close/>
                <a:moveTo>
                  <a:pt x="150" y="347"/>
                </a:moveTo>
                <a:lnTo>
                  <a:pt x="552" y="347"/>
                </a:lnTo>
                <a:lnTo>
                  <a:pt x="548" y="372"/>
                </a:lnTo>
                <a:lnTo>
                  <a:pt x="547" y="399"/>
                </a:lnTo>
                <a:lnTo>
                  <a:pt x="550" y="439"/>
                </a:lnTo>
                <a:lnTo>
                  <a:pt x="559" y="477"/>
                </a:lnTo>
                <a:lnTo>
                  <a:pt x="574" y="511"/>
                </a:lnTo>
                <a:lnTo>
                  <a:pt x="594" y="544"/>
                </a:lnTo>
                <a:lnTo>
                  <a:pt x="618" y="572"/>
                </a:lnTo>
                <a:lnTo>
                  <a:pt x="648" y="598"/>
                </a:lnTo>
                <a:lnTo>
                  <a:pt x="681" y="618"/>
                </a:lnTo>
                <a:lnTo>
                  <a:pt x="715" y="632"/>
                </a:lnTo>
                <a:lnTo>
                  <a:pt x="753" y="642"/>
                </a:lnTo>
                <a:lnTo>
                  <a:pt x="793" y="645"/>
                </a:lnTo>
                <a:lnTo>
                  <a:pt x="1442" y="645"/>
                </a:lnTo>
                <a:lnTo>
                  <a:pt x="1482" y="642"/>
                </a:lnTo>
                <a:lnTo>
                  <a:pt x="1520" y="632"/>
                </a:lnTo>
                <a:lnTo>
                  <a:pt x="1555" y="618"/>
                </a:lnTo>
                <a:lnTo>
                  <a:pt x="1588" y="597"/>
                </a:lnTo>
                <a:lnTo>
                  <a:pt x="1616" y="572"/>
                </a:lnTo>
                <a:lnTo>
                  <a:pt x="1641" y="543"/>
                </a:lnTo>
                <a:lnTo>
                  <a:pt x="1661" y="510"/>
                </a:lnTo>
                <a:lnTo>
                  <a:pt x="1676" y="475"/>
                </a:lnTo>
                <a:lnTo>
                  <a:pt x="1686" y="436"/>
                </a:lnTo>
                <a:lnTo>
                  <a:pt x="1689" y="396"/>
                </a:lnTo>
                <a:lnTo>
                  <a:pt x="1688" y="371"/>
                </a:lnTo>
                <a:lnTo>
                  <a:pt x="1683" y="347"/>
                </a:lnTo>
                <a:lnTo>
                  <a:pt x="1987" y="347"/>
                </a:lnTo>
                <a:lnTo>
                  <a:pt x="2029" y="349"/>
                </a:lnTo>
                <a:lnTo>
                  <a:pt x="2067" y="356"/>
                </a:lnTo>
                <a:lnTo>
                  <a:pt x="2101" y="366"/>
                </a:lnTo>
                <a:lnTo>
                  <a:pt x="2132" y="379"/>
                </a:lnTo>
                <a:lnTo>
                  <a:pt x="2159" y="396"/>
                </a:lnTo>
                <a:lnTo>
                  <a:pt x="2182" y="416"/>
                </a:lnTo>
                <a:lnTo>
                  <a:pt x="2201" y="438"/>
                </a:lnTo>
                <a:lnTo>
                  <a:pt x="2215" y="462"/>
                </a:lnTo>
                <a:lnTo>
                  <a:pt x="2226" y="488"/>
                </a:lnTo>
                <a:lnTo>
                  <a:pt x="2233" y="517"/>
                </a:lnTo>
                <a:lnTo>
                  <a:pt x="2235" y="546"/>
                </a:lnTo>
                <a:lnTo>
                  <a:pt x="2235" y="2036"/>
                </a:lnTo>
                <a:lnTo>
                  <a:pt x="2210" y="2035"/>
                </a:lnTo>
                <a:lnTo>
                  <a:pt x="2186" y="2034"/>
                </a:lnTo>
                <a:lnTo>
                  <a:pt x="2118" y="2037"/>
                </a:lnTo>
                <a:lnTo>
                  <a:pt x="2051" y="2045"/>
                </a:lnTo>
                <a:lnTo>
                  <a:pt x="1987" y="2060"/>
                </a:lnTo>
                <a:lnTo>
                  <a:pt x="1987" y="893"/>
                </a:lnTo>
                <a:lnTo>
                  <a:pt x="249" y="893"/>
                </a:lnTo>
                <a:lnTo>
                  <a:pt x="249" y="2876"/>
                </a:lnTo>
                <a:lnTo>
                  <a:pt x="1394" y="2876"/>
                </a:lnTo>
                <a:lnTo>
                  <a:pt x="1400" y="2942"/>
                </a:lnTo>
                <a:lnTo>
                  <a:pt x="1412" y="3005"/>
                </a:lnTo>
                <a:lnTo>
                  <a:pt x="1429" y="3066"/>
                </a:lnTo>
                <a:lnTo>
                  <a:pt x="1450" y="3125"/>
                </a:lnTo>
                <a:lnTo>
                  <a:pt x="199" y="3125"/>
                </a:lnTo>
                <a:lnTo>
                  <a:pt x="163" y="3122"/>
                </a:lnTo>
                <a:lnTo>
                  <a:pt x="130" y="3112"/>
                </a:lnTo>
                <a:lnTo>
                  <a:pt x="99" y="3097"/>
                </a:lnTo>
                <a:lnTo>
                  <a:pt x="71" y="3079"/>
                </a:lnTo>
                <a:lnTo>
                  <a:pt x="47" y="3054"/>
                </a:lnTo>
                <a:lnTo>
                  <a:pt x="27" y="3027"/>
                </a:lnTo>
                <a:lnTo>
                  <a:pt x="13" y="2995"/>
                </a:lnTo>
                <a:lnTo>
                  <a:pt x="3" y="2962"/>
                </a:lnTo>
                <a:lnTo>
                  <a:pt x="0" y="2926"/>
                </a:lnTo>
                <a:lnTo>
                  <a:pt x="0" y="546"/>
                </a:lnTo>
                <a:lnTo>
                  <a:pt x="3" y="513"/>
                </a:lnTo>
                <a:lnTo>
                  <a:pt x="9" y="483"/>
                </a:lnTo>
                <a:lnTo>
                  <a:pt x="21" y="455"/>
                </a:lnTo>
                <a:lnTo>
                  <a:pt x="36" y="428"/>
                </a:lnTo>
                <a:lnTo>
                  <a:pt x="53" y="405"/>
                </a:lnTo>
                <a:lnTo>
                  <a:pt x="71" y="385"/>
                </a:lnTo>
                <a:lnTo>
                  <a:pt x="91" y="369"/>
                </a:lnTo>
                <a:lnTo>
                  <a:pt x="111" y="358"/>
                </a:lnTo>
                <a:lnTo>
                  <a:pt x="131" y="349"/>
                </a:lnTo>
                <a:lnTo>
                  <a:pt x="150" y="347"/>
                </a:lnTo>
                <a:close/>
                <a:moveTo>
                  <a:pt x="1118" y="99"/>
                </a:moveTo>
                <a:lnTo>
                  <a:pt x="1098" y="102"/>
                </a:lnTo>
                <a:lnTo>
                  <a:pt x="1080" y="109"/>
                </a:lnTo>
                <a:lnTo>
                  <a:pt x="1065" y="121"/>
                </a:lnTo>
                <a:lnTo>
                  <a:pt x="1053" y="136"/>
                </a:lnTo>
                <a:lnTo>
                  <a:pt x="1046" y="154"/>
                </a:lnTo>
                <a:lnTo>
                  <a:pt x="1043" y="174"/>
                </a:lnTo>
                <a:lnTo>
                  <a:pt x="1046" y="194"/>
                </a:lnTo>
                <a:lnTo>
                  <a:pt x="1053" y="211"/>
                </a:lnTo>
                <a:lnTo>
                  <a:pt x="1065" y="226"/>
                </a:lnTo>
                <a:lnTo>
                  <a:pt x="1080" y="238"/>
                </a:lnTo>
                <a:lnTo>
                  <a:pt x="1098" y="245"/>
                </a:lnTo>
                <a:lnTo>
                  <a:pt x="1118" y="248"/>
                </a:lnTo>
                <a:lnTo>
                  <a:pt x="1138" y="245"/>
                </a:lnTo>
                <a:lnTo>
                  <a:pt x="1156" y="238"/>
                </a:lnTo>
                <a:lnTo>
                  <a:pt x="1170" y="226"/>
                </a:lnTo>
                <a:lnTo>
                  <a:pt x="1182" y="211"/>
                </a:lnTo>
                <a:lnTo>
                  <a:pt x="1189" y="194"/>
                </a:lnTo>
                <a:lnTo>
                  <a:pt x="1193" y="174"/>
                </a:lnTo>
                <a:lnTo>
                  <a:pt x="1189" y="154"/>
                </a:lnTo>
                <a:lnTo>
                  <a:pt x="1182" y="136"/>
                </a:lnTo>
                <a:lnTo>
                  <a:pt x="1170" y="121"/>
                </a:lnTo>
                <a:lnTo>
                  <a:pt x="1156" y="109"/>
                </a:lnTo>
                <a:lnTo>
                  <a:pt x="1138" y="102"/>
                </a:lnTo>
                <a:lnTo>
                  <a:pt x="1118" y="99"/>
                </a:lnTo>
                <a:close/>
                <a:moveTo>
                  <a:pt x="1116" y="0"/>
                </a:moveTo>
                <a:lnTo>
                  <a:pt x="1120" y="0"/>
                </a:lnTo>
                <a:lnTo>
                  <a:pt x="1150" y="3"/>
                </a:lnTo>
                <a:lnTo>
                  <a:pt x="1180" y="11"/>
                </a:lnTo>
                <a:lnTo>
                  <a:pt x="1206" y="23"/>
                </a:lnTo>
                <a:lnTo>
                  <a:pt x="1230" y="40"/>
                </a:lnTo>
                <a:lnTo>
                  <a:pt x="1252" y="61"/>
                </a:lnTo>
                <a:lnTo>
                  <a:pt x="1268" y="85"/>
                </a:lnTo>
                <a:lnTo>
                  <a:pt x="1281" y="112"/>
                </a:lnTo>
                <a:lnTo>
                  <a:pt x="1288" y="141"/>
                </a:lnTo>
                <a:lnTo>
                  <a:pt x="1292" y="171"/>
                </a:lnTo>
                <a:lnTo>
                  <a:pt x="1292" y="174"/>
                </a:lnTo>
                <a:lnTo>
                  <a:pt x="1294" y="194"/>
                </a:lnTo>
                <a:lnTo>
                  <a:pt x="1302" y="211"/>
                </a:lnTo>
                <a:lnTo>
                  <a:pt x="1314" y="226"/>
                </a:lnTo>
                <a:lnTo>
                  <a:pt x="1328" y="238"/>
                </a:lnTo>
                <a:lnTo>
                  <a:pt x="1345" y="245"/>
                </a:lnTo>
                <a:lnTo>
                  <a:pt x="1365" y="248"/>
                </a:lnTo>
                <a:lnTo>
                  <a:pt x="1442" y="248"/>
                </a:lnTo>
                <a:lnTo>
                  <a:pt x="1472" y="251"/>
                </a:lnTo>
                <a:lnTo>
                  <a:pt x="1499" y="260"/>
                </a:lnTo>
                <a:lnTo>
                  <a:pt x="1524" y="274"/>
                </a:lnTo>
                <a:lnTo>
                  <a:pt x="1547" y="291"/>
                </a:lnTo>
                <a:lnTo>
                  <a:pt x="1564" y="312"/>
                </a:lnTo>
                <a:lnTo>
                  <a:pt x="1578" y="338"/>
                </a:lnTo>
                <a:lnTo>
                  <a:pt x="1587" y="366"/>
                </a:lnTo>
                <a:lnTo>
                  <a:pt x="1590" y="396"/>
                </a:lnTo>
                <a:lnTo>
                  <a:pt x="1590" y="399"/>
                </a:lnTo>
                <a:lnTo>
                  <a:pt x="1587" y="428"/>
                </a:lnTo>
                <a:lnTo>
                  <a:pt x="1578" y="456"/>
                </a:lnTo>
                <a:lnTo>
                  <a:pt x="1564" y="481"/>
                </a:lnTo>
                <a:lnTo>
                  <a:pt x="1547" y="503"/>
                </a:lnTo>
                <a:lnTo>
                  <a:pt x="1524" y="521"/>
                </a:lnTo>
                <a:lnTo>
                  <a:pt x="1499" y="534"/>
                </a:lnTo>
                <a:lnTo>
                  <a:pt x="1472" y="543"/>
                </a:lnTo>
                <a:lnTo>
                  <a:pt x="1442" y="546"/>
                </a:lnTo>
                <a:lnTo>
                  <a:pt x="793" y="546"/>
                </a:lnTo>
                <a:lnTo>
                  <a:pt x="764" y="543"/>
                </a:lnTo>
                <a:lnTo>
                  <a:pt x="736" y="534"/>
                </a:lnTo>
                <a:lnTo>
                  <a:pt x="711" y="521"/>
                </a:lnTo>
                <a:lnTo>
                  <a:pt x="689" y="503"/>
                </a:lnTo>
                <a:lnTo>
                  <a:pt x="671" y="481"/>
                </a:lnTo>
                <a:lnTo>
                  <a:pt x="657" y="456"/>
                </a:lnTo>
                <a:lnTo>
                  <a:pt x="649" y="428"/>
                </a:lnTo>
                <a:lnTo>
                  <a:pt x="646" y="399"/>
                </a:lnTo>
                <a:lnTo>
                  <a:pt x="646" y="396"/>
                </a:lnTo>
                <a:lnTo>
                  <a:pt x="649" y="366"/>
                </a:lnTo>
                <a:lnTo>
                  <a:pt x="657" y="338"/>
                </a:lnTo>
                <a:lnTo>
                  <a:pt x="671" y="312"/>
                </a:lnTo>
                <a:lnTo>
                  <a:pt x="689" y="291"/>
                </a:lnTo>
                <a:lnTo>
                  <a:pt x="711" y="274"/>
                </a:lnTo>
                <a:lnTo>
                  <a:pt x="736" y="260"/>
                </a:lnTo>
                <a:lnTo>
                  <a:pt x="764" y="251"/>
                </a:lnTo>
                <a:lnTo>
                  <a:pt x="793" y="248"/>
                </a:lnTo>
                <a:lnTo>
                  <a:pt x="870" y="248"/>
                </a:lnTo>
                <a:lnTo>
                  <a:pt x="889" y="245"/>
                </a:lnTo>
                <a:lnTo>
                  <a:pt x="907" y="238"/>
                </a:lnTo>
                <a:lnTo>
                  <a:pt x="922" y="226"/>
                </a:lnTo>
                <a:lnTo>
                  <a:pt x="933" y="211"/>
                </a:lnTo>
                <a:lnTo>
                  <a:pt x="941" y="194"/>
                </a:lnTo>
                <a:lnTo>
                  <a:pt x="944" y="174"/>
                </a:lnTo>
                <a:lnTo>
                  <a:pt x="944" y="171"/>
                </a:lnTo>
                <a:lnTo>
                  <a:pt x="947" y="141"/>
                </a:lnTo>
                <a:lnTo>
                  <a:pt x="954" y="112"/>
                </a:lnTo>
                <a:lnTo>
                  <a:pt x="967" y="85"/>
                </a:lnTo>
                <a:lnTo>
                  <a:pt x="984" y="61"/>
                </a:lnTo>
                <a:lnTo>
                  <a:pt x="1005" y="40"/>
                </a:lnTo>
                <a:lnTo>
                  <a:pt x="1029" y="23"/>
                </a:lnTo>
                <a:lnTo>
                  <a:pt x="1056" y="11"/>
                </a:lnTo>
                <a:lnTo>
                  <a:pt x="1085" y="3"/>
                </a:lnTo>
                <a:lnTo>
                  <a:pt x="1116" y="0"/>
                </a:lnTo>
                <a:close/>
              </a:path>
            </a:pathLst>
          </a:custGeom>
          <a:noFill/>
          <a:ln w="0">
            <a:solidFill>
              <a:schemeClr val="bg1">
                <a:lumMod val="8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EEFD0DE-3CC9-4403-AAEE-1049DC3A0FC8}"/>
              </a:ext>
            </a:extLst>
          </p:cNvPr>
          <p:cNvSpPr/>
          <p:nvPr/>
        </p:nvSpPr>
        <p:spPr>
          <a:xfrm>
            <a:off x="950284" y="254663"/>
            <a:ext cx="548478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chemeClr val="bg1">
                    <a:lumMod val="85000"/>
                  </a:schemeClr>
                </a:solidFill>
              </a:rPr>
              <a:t>구동원리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⊙ 모기 주파수 분석 방식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graphicFrame>
        <p:nvGraphicFramePr>
          <p:cNvPr id="2" name="다이어그램 1">
            <a:extLst>
              <a:ext uri="{FF2B5EF4-FFF2-40B4-BE49-F238E27FC236}">
                <a16:creationId xmlns:a16="http://schemas.microsoft.com/office/drawing/2014/main" id="{AAA46487-A69A-4525-A1A0-9A677C06D88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56819585"/>
              </p:ext>
            </p:extLst>
          </p:nvPr>
        </p:nvGraphicFramePr>
        <p:xfrm>
          <a:off x="746242" y="843256"/>
          <a:ext cx="10699516" cy="58507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249945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2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11">
            <a:extLst>
              <a:ext uri="{FF2B5EF4-FFF2-40B4-BE49-F238E27FC236}">
                <a16:creationId xmlns:a16="http://schemas.microsoft.com/office/drawing/2014/main" id="{20A14AE8-5F59-4EAF-B234-D82A8ED8D8F2}"/>
              </a:ext>
            </a:extLst>
          </p:cNvPr>
          <p:cNvSpPr>
            <a:spLocks noEditPoints="1"/>
          </p:cNvSpPr>
          <p:nvPr/>
        </p:nvSpPr>
        <p:spPr bwMode="auto">
          <a:xfrm>
            <a:off x="323939" y="155119"/>
            <a:ext cx="712826" cy="875150"/>
          </a:xfrm>
          <a:custGeom>
            <a:avLst/>
            <a:gdLst>
              <a:gd name="T0" fmla="*/ 1930 w 2831"/>
              <a:gd name="T1" fmla="*/ 2787 h 3472"/>
              <a:gd name="T2" fmla="*/ 1791 w 2831"/>
              <a:gd name="T3" fmla="*/ 2855 h 3472"/>
              <a:gd name="T4" fmla="*/ 2114 w 2831"/>
              <a:gd name="T5" fmla="*/ 3172 h 3472"/>
              <a:gd name="T6" fmla="*/ 2628 w 2831"/>
              <a:gd name="T7" fmla="*/ 2656 h 3472"/>
              <a:gd name="T8" fmla="*/ 2538 w 2831"/>
              <a:gd name="T9" fmla="*/ 2529 h 3472"/>
              <a:gd name="T10" fmla="*/ 1440 w 2831"/>
              <a:gd name="T11" fmla="*/ 2529 h 3472"/>
              <a:gd name="T12" fmla="*/ 914 w 2831"/>
              <a:gd name="T13" fmla="*/ 2569 h 3472"/>
              <a:gd name="T14" fmla="*/ 928 w 2831"/>
              <a:gd name="T15" fmla="*/ 2433 h 3472"/>
              <a:gd name="T16" fmla="*/ 807 w 2831"/>
              <a:gd name="T17" fmla="*/ 2382 h 3472"/>
              <a:gd name="T18" fmla="*/ 439 w 2831"/>
              <a:gd name="T19" fmla="*/ 2514 h 3472"/>
              <a:gd name="T20" fmla="*/ 470 w 2831"/>
              <a:gd name="T21" fmla="*/ 2433 h 3472"/>
              <a:gd name="T22" fmla="*/ 2186 w 2831"/>
              <a:gd name="T23" fmla="*/ 2182 h 3472"/>
              <a:gd name="T24" fmla="*/ 2642 w 2831"/>
              <a:gd name="T25" fmla="*/ 2371 h 3472"/>
              <a:gd name="T26" fmla="*/ 2831 w 2831"/>
              <a:gd name="T27" fmla="*/ 2827 h 3472"/>
              <a:gd name="T28" fmla="*/ 2642 w 2831"/>
              <a:gd name="T29" fmla="*/ 3283 h 3472"/>
              <a:gd name="T30" fmla="*/ 2186 w 2831"/>
              <a:gd name="T31" fmla="*/ 3472 h 3472"/>
              <a:gd name="T32" fmla="*/ 1729 w 2831"/>
              <a:gd name="T33" fmla="*/ 3283 h 3472"/>
              <a:gd name="T34" fmla="*/ 1540 w 2831"/>
              <a:gd name="T35" fmla="*/ 2827 h 3472"/>
              <a:gd name="T36" fmla="*/ 1729 w 2831"/>
              <a:gd name="T37" fmla="*/ 2371 h 3472"/>
              <a:gd name="T38" fmla="*/ 2186 w 2831"/>
              <a:gd name="T39" fmla="*/ 2182 h 3472"/>
              <a:gd name="T40" fmla="*/ 1540 w 2831"/>
              <a:gd name="T41" fmla="*/ 2083 h 3472"/>
              <a:gd name="T42" fmla="*/ 914 w 2831"/>
              <a:gd name="T43" fmla="*/ 2123 h 3472"/>
              <a:gd name="T44" fmla="*/ 928 w 2831"/>
              <a:gd name="T45" fmla="*/ 1986 h 3472"/>
              <a:gd name="T46" fmla="*/ 807 w 2831"/>
              <a:gd name="T47" fmla="*/ 1957 h 3472"/>
              <a:gd name="T48" fmla="*/ 439 w 2831"/>
              <a:gd name="T49" fmla="*/ 2088 h 3472"/>
              <a:gd name="T50" fmla="*/ 470 w 2831"/>
              <a:gd name="T51" fmla="*/ 2007 h 3472"/>
              <a:gd name="T52" fmla="*/ 944 w 2831"/>
              <a:gd name="T53" fmla="*/ 1588 h 3472"/>
              <a:gd name="T54" fmla="*/ 1786 w 2831"/>
              <a:gd name="T55" fmla="*/ 1702 h 3472"/>
              <a:gd name="T56" fmla="*/ 904 w 2831"/>
              <a:gd name="T57" fmla="*/ 1716 h 3472"/>
              <a:gd name="T58" fmla="*/ 944 w 2831"/>
              <a:gd name="T59" fmla="*/ 1588 h 3472"/>
              <a:gd name="T60" fmla="*/ 800 w 2831"/>
              <a:gd name="T61" fmla="*/ 1548 h 3472"/>
              <a:gd name="T62" fmla="*/ 430 w 2831"/>
              <a:gd name="T63" fmla="*/ 1656 h 3472"/>
              <a:gd name="T64" fmla="*/ 484 w 2831"/>
              <a:gd name="T65" fmla="*/ 1589 h 3472"/>
              <a:gd name="T66" fmla="*/ 1738 w 2831"/>
              <a:gd name="T67" fmla="*/ 1140 h 3472"/>
              <a:gd name="T68" fmla="*/ 1778 w 2831"/>
              <a:gd name="T69" fmla="*/ 1269 h 3472"/>
              <a:gd name="T70" fmla="*/ 896 w 2831"/>
              <a:gd name="T71" fmla="*/ 1255 h 3472"/>
              <a:gd name="T72" fmla="*/ 769 w 2831"/>
              <a:gd name="T73" fmla="*/ 1030 h 3472"/>
              <a:gd name="T74" fmla="*/ 616 w 2831"/>
              <a:gd name="T75" fmla="*/ 1312 h 3472"/>
              <a:gd name="T76" fmla="*/ 423 w 2831"/>
              <a:gd name="T77" fmla="*/ 1202 h 3472"/>
              <a:gd name="T78" fmla="*/ 496 w 2831"/>
              <a:gd name="T79" fmla="*/ 1154 h 3472"/>
              <a:gd name="T80" fmla="*/ 548 w 2831"/>
              <a:gd name="T81" fmla="*/ 372 h 3472"/>
              <a:gd name="T82" fmla="*/ 681 w 2831"/>
              <a:gd name="T83" fmla="*/ 618 h 3472"/>
              <a:gd name="T84" fmla="*/ 1588 w 2831"/>
              <a:gd name="T85" fmla="*/ 597 h 3472"/>
              <a:gd name="T86" fmla="*/ 1683 w 2831"/>
              <a:gd name="T87" fmla="*/ 347 h 3472"/>
              <a:gd name="T88" fmla="*/ 2201 w 2831"/>
              <a:gd name="T89" fmla="*/ 438 h 3472"/>
              <a:gd name="T90" fmla="*/ 2118 w 2831"/>
              <a:gd name="T91" fmla="*/ 2037 h 3472"/>
              <a:gd name="T92" fmla="*/ 1412 w 2831"/>
              <a:gd name="T93" fmla="*/ 3005 h 3472"/>
              <a:gd name="T94" fmla="*/ 47 w 2831"/>
              <a:gd name="T95" fmla="*/ 3054 h 3472"/>
              <a:gd name="T96" fmla="*/ 21 w 2831"/>
              <a:gd name="T97" fmla="*/ 455 h 3472"/>
              <a:gd name="T98" fmla="*/ 1118 w 2831"/>
              <a:gd name="T99" fmla="*/ 99 h 3472"/>
              <a:gd name="T100" fmla="*/ 1053 w 2831"/>
              <a:gd name="T101" fmla="*/ 211 h 3472"/>
              <a:gd name="T102" fmla="*/ 1182 w 2831"/>
              <a:gd name="T103" fmla="*/ 211 h 3472"/>
              <a:gd name="T104" fmla="*/ 1118 w 2831"/>
              <a:gd name="T105" fmla="*/ 99 h 3472"/>
              <a:gd name="T106" fmla="*/ 1268 w 2831"/>
              <a:gd name="T107" fmla="*/ 85 h 3472"/>
              <a:gd name="T108" fmla="*/ 1328 w 2831"/>
              <a:gd name="T109" fmla="*/ 238 h 3472"/>
              <a:gd name="T110" fmla="*/ 1564 w 2831"/>
              <a:gd name="T111" fmla="*/ 312 h 3472"/>
              <a:gd name="T112" fmla="*/ 1547 w 2831"/>
              <a:gd name="T113" fmla="*/ 503 h 3472"/>
              <a:gd name="T114" fmla="*/ 711 w 2831"/>
              <a:gd name="T115" fmla="*/ 521 h 3472"/>
              <a:gd name="T116" fmla="*/ 657 w 2831"/>
              <a:gd name="T117" fmla="*/ 338 h 3472"/>
              <a:gd name="T118" fmla="*/ 889 w 2831"/>
              <a:gd name="T119" fmla="*/ 245 h 3472"/>
              <a:gd name="T120" fmla="*/ 954 w 2831"/>
              <a:gd name="T121" fmla="*/ 112 h 34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831" h="3472">
                <a:moveTo>
                  <a:pt x="2538" y="2529"/>
                </a:moveTo>
                <a:lnTo>
                  <a:pt x="2517" y="2531"/>
                </a:lnTo>
                <a:lnTo>
                  <a:pt x="2496" y="2537"/>
                </a:lnTo>
                <a:lnTo>
                  <a:pt x="2476" y="2547"/>
                </a:lnTo>
                <a:lnTo>
                  <a:pt x="2459" y="2563"/>
                </a:lnTo>
                <a:lnTo>
                  <a:pt x="2124" y="2939"/>
                </a:lnTo>
                <a:lnTo>
                  <a:pt x="1950" y="2800"/>
                </a:lnTo>
                <a:lnTo>
                  <a:pt x="1930" y="2787"/>
                </a:lnTo>
                <a:lnTo>
                  <a:pt x="1909" y="2780"/>
                </a:lnTo>
                <a:lnTo>
                  <a:pt x="1888" y="2778"/>
                </a:lnTo>
                <a:lnTo>
                  <a:pt x="1866" y="2780"/>
                </a:lnTo>
                <a:lnTo>
                  <a:pt x="1845" y="2787"/>
                </a:lnTo>
                <a:lnTo>
                  <a:pt x="1826" y="2799"/>
                </a:lnTo>
                <a:lnTo>
                  <a:pt x="1810" y="2814"/>
                </a:lnTo>
                <a:lnTo>
                  <a:pt x="1797" y="2834"/>
                </a:lnTo>
                <a:lnTo>
                  <a:pt x="1791" y="2855"/>
                </a:lnTo>
                <a:lnTo>
                  <a:pt x="1788" y="2876"/>
                </a:lnTo>
                <a:lnTo>
                  <a:pt x="1791" y="2899"/>
                </a:lnTo>
                <a:lnTo>
                  <a:pt x="1797" y="2920"/>
                </a:lnTo>
                <a:lnTo>
                  <a:pt x="1809" y="2938"/>
                </a:lnTo>
                <a:lnTo>
                  <a:pt x="1826" y="2954"/>
                </a:lnTo>
                <a:lnTo>
                  <a:pt x="2073" y="3152"/>
                </a:lnTo>
                <a:lnTo>
                  <a:pt x="2093" y="3165"/>
                </a:lnTo>
                <a:lnTo>
                  <a:pt x="2114" y="3172"/>
                </a:lnTo>
                <a:lnTo>
                  <a:pt x="2135" y="3174"/>
                </a:lnTo>
                <a:lnTo>
                  <a:pt x="2156" y="3172"/>
                </a:lnTo>
                <a:lnTo>
                  <a:pt x="2175" y="3166"/>
                </a:lnTo>
                <a:lnTo>
                  <a:pt x="2194" y="3155"/>
                </a:lnTo>
                <a:lnTo>
                  <a:pt x="2210" y="3142"/>
                </a:lnTo>
                <a:lnTo>
                  <a:pt x="2607" y="2694"/>
                </a:lnTo>
                <a:lnTo>
                  <a:pt x="2620" y="2676"/>
                </a:lnTo>
                <a:lnTo>
                  <a:pt x="2628" y="2656"/>
                </a:lnTo>
                <a:lnTo>
                  <a:pt x="2633" y="2633"/>
                </a:lnTo>
                <a:lnTo>
                  <a:pt x="2631" y="2612"/>
                </a:lnTo>
                <a:lnTo>
                  <a:pt x="2625" y="2591"/>
                </a:lnTo>
                <a:lnTo>
                  <a:pt x="2615" y="2571"/>
                </a:lnTo>
                <a:lnTo>
                  <a:pt x="2599" y="2555"/>
                </a:lnTo>
                <a:lnTo>
                  <a:pt x="2580" y="2542"/>
                </a:lnTo>
                <a:lnTo>
                  <a:pt x="2560" y="2534"/>
                </a:lnTo>
                <a:lnTo>
                  <a:pt x="2538" y="2529"/>
                </a:lnTo>
                <a:close/>
                <a:moveTo>
                  <a:pt x="944" y="2430"/>
                </a:moveTo>
                <a:lnTo>
                  <a:pt x="1391" y="2430"/>
                </a:lnTo>
                <a:lnTo>
                  <a:pt x="1406" y="2433"/>
                </a:lnTo>
                <a:lnTo>
                  <a:pt x="1420" y="2440"/>
                </a:lnTo>
                <a:lnTo>
                  <a:pt x="1431" y="2450"/>
                </a:lnTo>
                <a:lnTo>
                  <a:pt x="1438" y="2464"/>
                </a:lnTo>
                <a:lnTo>
                  <a:pt x="1440" y="2480"/>
                </a:lnTo>
                <a:lnTo>
                  <a:pt x="1440" y="2529"/>
                </a:lnTo>
                <a:lnTo>
                  <a:pt x="1438" y="2545"/>
                </a:lnTo>
                <a:lnTo>
                  <a:pt x="1431" y="2559"/>
                </a:lnTo>
                <a:lnTo>
                  <a:pt x="1420" y="2569"/>
                </a:lnTo>
                <a:lnTo>
                  <a:pt x="1406" y="2577"/>
                </a:lnTo>
                <a:lnTo>
                  <a:pt x="1391" y="2579"/>
                </a:lnTo>
                <a:lnTo>
                  <a:pt x="944" y="2579"/>
                </a:lnTo>
                <a:lnTo>
                  <a:pt x="928" y="2577"/>
                </a:lnTo>
                <a:lnTo>
                  <a:pt x="914" y="2569"/>
                </a:lnTo>
                <a:lnTo>
                  <a:pt x="904" y="2559"/>
                </a:lnTo>
                <a:lnTo>
                  <a:pt x="896" y="2545"/>
                </a:lnTo>
                <a:lnTo>
                  <a:pt x="894" y="2529"/>
                </a:lnTo>
                <a:lnTo>
                  <a:pt x="894" y="2480"/>
                </a:lnTo>
                <a:lnTo>
                  <a:pt x="896" y="2464"/>
                </a:lnTo>
                <a:lnTo>
                  <a:pt x="904" y="2450"/>
                </a:lnTo>
                <a:lnTo>
                  <a:pt x="914" y="2440"/>
                </a:lnTo>
                <a:lnTo>
                  <a:pt x="928" y="2433"/>
                </a:lnTo>
                <a:lnTo>
                  <a:pt x="944" y="2430"/>
                </a:lnTo>
                <a:close/>
                <a:moveTo>
                  <a:pt x="769" y="2319"/>
                </a:moveTo>
                <a:lnTo>
                  <a:pt x="783" y="2322"/>
                </a:lnTo>
                <a:lnTo>
                  <a:pt x="795" y="2330"/>
                </a:lnTo>
                <a:lnTo>
                  <a:pt x="805" y="2341"/>
                </a:lnTo>
                <a:lnTo>
                  <a:pt x="810" y="2355"/>
                </a:lnTo>
                <a:lnTo>
                  <a:pt x="810" y="2368"/>
                </a:lnTo>
                <a:lnTo>
                  <a:pt x="807" y="2382"/>
                </a:lnTo>
                <a:lnTo>
                  <a:pt x="800" y="2395"/>
                </a:lnTo>
                <a:lnTo>
                  <a:pt x="616" y="2600"/>
                </a:lnTo>
                <a:lnTo>
                  <a:pt x="606" y="2608"/>
                </a:lnTo>
                <a:lnTo>
                  <a:pt x="594" y="2613"/>
                </a:lnTo>
                <a:lnTo>
                  <a:pt x="581" y="2616"/>
                </a:lnTo>
                <a:lnTo>
                  <a:pt x="567" y="2612"/>
                </a:lnTo>
                <a:lnTo>
                  <a:pt x="553" y="2605"/>
                </a:lnTo>
                <a:lnTo>
                  <a:pt x="439" y="2514"/>
                </a:lnTo>
                <a:lnTo>
                  <a:pt x="430" y="2503"/>
                </a:lnTo>
                <a:lnTo>
                  <a:pt x="423" y="2490"/>
                </a:lnTo>
                <a:lnTo>
                  <a:pt x="422" y="2477"/>
                </a:lnTo>
                <a:lnTo>
                  <a:pt x="425" y="2463"/>
                </a:lnTo>
                <a:lnTo>
                  <a:pt x="432" y="2449"/>
                </a:lnTo>
                <a:lnTo>
                  <a:pt x="442" y="2440"/>
                </a:lnTo>
                <a:lnTo>
                  <a:pt x="456" y="2435"/>
                </a:lnTo>
                <a:lnTo>
                  <a:pt x="470" y="2433"/>
                </a:lnTo>
                <a:lnTo>
                  <a:pt x="484" y="2436"/>
                </a:lnTo>
                <a:lnTo>
                  <a:pt x="496" y="2443"/>
                </a:lnTo>
                <a:lnTo>
                  <a:pt x="576" y="2507"/>
                </a:lnTo>
                <a:lnTo>
                  <a:pt x="731" y="2334"/>
                </a:lnTo>
                <a:lnTo>
                  <a:pt x="742" y="2324"/>
                </a:lnTo>
                <a:lnTo>
                  <a:pt x="755" y="2320"/>
                </a:lnTo>
                <a:lnTo>
                  <a:pt x="769" y="2319"/>
                </a:lnTo>
                <a:close/>
                <a:moveTo>
                  <a:pt x="2186" y="2182"/>
                </a:moveTo>
                <a:lnTo>
                  <a:pt x="2251" y="2185"/>
                </a:lnTo>
                <a:lnTo>
                  <a:pt x="2316" y="2196"/>
                </a:lnTo>
                <a:lnTo>
                  <a:pt x="2378" y="2212"/>
                </a:lnTo>
                <a:lnTo>
                  <a:pt x="2437" y="2233"/>
                </a:lnTo>
                <a:lnTo>
                  <a:pt x="2494" y="2260"/>
                </a:lnTo>
                <a:lnTo>
                  <a:pt x="2546" y="2293"/>
                </a:lnTo>
                <a:lnTo>
                  <a:pt x="2596" y="2329"/>
                </a:lnTo>
                <a:lnTo>
                  <a:pt x="2642" y="2371"/>
                </a:lnTo>
                <a:lnTo>
                  <a:pt x="2683" y="2417"/>
                </a:lnTo>
                <a:lnTo>
                  <a:pt x="2721" y="2466"/>
                </a:lnTo>
                <a:lnTo>
                  <a:pt x="2753" y="2520"/>
                </a:lnTo>
                <a:lnTo>
                  <a:pt x="2780" y="2577"/>
                </a:lnTo>
                <a:lnTo>
                  <a:pt x="2802" y="2636"/>
                </a:lnTo>
                <a:lnTo>
                  <a:pt x="2818" y="2698"/>
                </a:lnTo>
                <a:lnTo>
                  <a:pt x="2828" y="2761"/>
                </a:lnTo>
                <a:lnTo>
                  <a:pt x="2831" y="2827"/>
                </a:lnTo>
                <a:lnTo>
                  <a:pt x="2828" y="2893"/>
                </a:lnTo>
                <a:lnTo>
                  <a:pt x="2818" y="2958"/>
                </a:lnTo>
                <a:lnTo>
                  <a:pt x="2802" y="3019"/>
                </a:lnTo>
                <a:lnTo>
                  <a:pt x="2780" y="3079"/>
                </a:lnTo>
                <a:lnTo>
                  <a:pt x="2753" y="3134"/>
                </a:lnTo>
                <a:lnTo>
                  <a:pt x="2721" y="3188"/>
                </a:lnTo>
                <a:lnTo>
                  <a:pt x="2683" y="3237"/>
                </a:lnTo>
                <a:lnTo>
                  <a:pt x="2642" y="3283"/>
                </a:lnTo>
                <a:lnTo>
                  <a:pt x="2596" y="3325"/>
                </a:lnTo>
                <a:lnTo>
                  <a:pt x="2546" y="3362"/>
                </a:lnTo>
                <a:lnTo>
                  <a:pt x="2494" y="3394"/>
                </a:lnTo>
                <a:lnTo>
                  <a:pt x="2437" y="3421"/>
                </a:lnTo>
                <a:lnTo>
                  <a:pt x="2378" y="3443"/>
                </a:lnTo>
                <a:lnTo>
                  <a:pt x="2316" y="3459"/>
                </a:lnTo>
                <a:lnTo>
                  <a:pt x="2251" y="3469"/>
                </a:lnTo>
                <a:lnTo>
                  <a:pt x="2186" y="3472"/>
                </a:lnTo>
                <a:lnTo>
                  <a:pt x="2120" y="3469"/>
                </a:lnTo>
                <a:lnTo>
                  <a:pt x="2055" y="3459"/>
                </a:lnTo>
                <a:lnTo>
                  <a:pt x="1993" y="3443"/>
                </a:lnTo>
                <a:lnTo>
                  <a:pt x="1934" y="3421"/>
                </a:lnTo>
                <a:lnTo>
                  <a:pt x="1877" y="3394"/>
                </a:lnTo>
                <a:lnTo>
                  <a:pt x="1825" y="3362"/>
                </a:lnTo>
                <a:lnTo>
                  <a:pt x="1775" y="3325"/>
                </a:lnTo>
                <a:lnTo>
                  <a:pt x="1729" y="3283"/>
                </a:lnTo>
                <a:lnTo>
                  <a:pt x="1688" y="3237"/>
                </a:lnTo>
                <a:lnTo>
                  <a:pt x="1650" y="3188"/>
                </a:lnTo>
                <a:lnTo>
                  <a:pt x="1618" y="3134"/>
                </a:lnTo>
                <a:lnTo>
                  <a:pt x="1591" y="3079"/>
                </a:lnTo>
                <a:lnTo>
                  <a:pt x="1569" y="3019"/>
                </a:lnTo>
                <a:lnTo>
                  <a:pt x="1553" y="2958"/>
                </a:lnTo>
                <a:lnTo>
                  <a:pt x="1543" y="2893"/>
                </a:lnTo>
                <a:lnTo>
                  <a:pt x="1540" y="2827"/>
                </a:lnTo>
                <a:lnTo>
                  <a:pt x="1543" y="2761"/>
                </a:lnTo>
                <a:lnTo>
                  <a:pt x="1553" y="2698"/>
                </a:lnTo>
                <a:lnTo>
                  <a:pt x="1569" y="2636"/>
                </a:lnTo>
                <a:lnTo>
                  <a:pt x="1591" y="2577"/>
                </a:lnTo>
                <a:lnTo>
                  <a:pt x="1618" y="2520"/>
                </a:lnTo>
                <a:lnTo>
                  <a:pt x="1650" y="2466"/>
                </a:lnTo>
                <a:lnTo>
                  <a:pt x="1688" y="2417"/>
                </a:lnTo>
                <a:lnTo>
                  <a:pt x="1729" y="2371"/>
                </a:lnTo>
                <a:lnTo>
                  <a:pt x="1775" y="2329"/>
                </a:lnTo>
                <a:lnTo>
                  <a:pt x="1825" y="2293"/>
                </a:lnTo>
                <a:lnTo>
                  <a:pt x="1877" y="2260"/>
                </a:lnTo>
                <a:lnTo>
                  <a:pt x="1934" y="2233"/>
                </a:lnTo>
                <a:lnTo>
                  <a:pt x="1993" y="2212"/>
                </a:lnTo>
                <a:lnTo>
                  <a:pt x="2055" y="2196"/>
                </a:lnTo>
                <a:lnTo>
                  <a:pt x="2120" y="2185"/>
                </a:lnTo>
                <a:lnTo>
                  <a:pt x="2186" y="2182"/>
                </a:lnTo>
                <a:close/>
                <a:moveTo>
                  <a:pt x="944" y="1984"/>
                </a:moveTo>
                <a:lnTo>
                  <a:pt x="1491" y="1984"/>
                </a:lnTo>
                <a:lnTo>
                  <a:pt x="1505" y="1986"/>
                </a:lnTo>
                <a:lnTo>
                  <a:pt x="1519" y="1994"/>
                </a:lnTo>
                <a:lnTo>
                  <a:pt x="1531" y="2004"/>
                </a:lnTo>
                <a:lnTo>
                  <a:pt x="1537" y="2018"/>
                </a:lnTo>
                <a:lnTo>
                  <a:pt x="1540" y="2034"/>
                </a:lnTo>
                <a:lnTo>
                  <a:pt x="1540" y="2083"/>
                </a:lnTo>
                <a:lnTo>
                  <a:pt x="1537" y="2099"/>
                </a:lnTo>
                <a:lnTo>
                  <a:pt x="1531" y="2113"/>
                </a:lnTo>
                <a:lnTo>
                  <a:pt x="1519" y="2123"/>
                </a:lnTo>
                <a:lnTo>
                  <a:pt x="1505" y="2131"/>
                </a:lnTo>
                <a:lnTo>
                  <a:pt x="1491" y="2133"/>
                </a:lnTo>
                <a:lnTo>
                  <a:pt x="944" y="2133"/>
                </a:lnTo>
                <a:lnTo>
                  <a:pt x="928" y="2131"/>
                </a:lnTo>
                <a:lnTo>
                  <a:pt x="914" y="2123"/>
                </a:lnTo>
                <a:lnTo>
                  <a:pt x="904" y="2113"/>
                </a:lnTo>
                <a:lnTo>
                  <a:pt x="896" y="2099"/>
                </a:lnTo>
                <a:lnTo>
                  <a:pt x="894" y="2083"/>
                </a:lnTo>
                <a:lnTo>
                  <a:pt x="894" y="2034"/>
                </a:lnTo>
                <a:lnTo>
                  <a:pt x="896" y="2018"/>
                </a:lnTo>
                <a:lnTo>
                  <a:pt x="904" y="2004"/>
                </a:lnTo>
                <a:lnTo>
                  <a:pt x="914" y="1994"/>
                </a:lnTo>
                <a:lnTo>
                  <a:pt x="928" y="1986"/>
                </a:lnTo>
                <a:lnTo>
                  <a:pt x="944" y="1984"/>
                </a:lnTo>
                <a:close/>
                <a:moveTo>
                  <a:pt x="769" y="1894"/>
                </a:moveTo>
                <a:lnTo>
                  <a:pt x="783" y="1897"/>
                </a:lnTo>
                <a:lnTo>
                  <a:pt x="795" y="1905"/>
                </a:lnTo>
                <a:lnTo>
                  <a:pt x="805" y="1916"/>
                </a:lnTo>
                <a:lnTo>
                  <a:pt x="810" y="1930"/>
                </a:lnTo>
                <a:lnTo>
                  <a:pt x="810" y="1943"/>
                </a:lnTo>
                <a:lnTo>
                  <a:pt x="807" y="1957"/>
                </a:lnTo>
                <a:lnTo>
                  <a:pt x="800" y="1970"/>
                </a:lnTo>
                <a:lnTo>
                  <a:pt x="616" y="2175"/>
                </a:lnTo>
                <a:lnTo>
                  <a:pt x="606" y="2183"/>
                </a:lnTo>
                <a:lnTo>
                  <a:pt x="594" y="2188"/>
                </a:lnTo>
                <a:lnTo>
                  <a:pt x="581" y="2191"/>
                </a:lnTo>
                <a:lnTo>
                  <a:pt x="567" y="2187"/>
                </a:lnTo>
                <a:lnTo>
                  <a:pt x="553" y="2180"/>
                </a:lnTo>
                <a:lnTo>
                  <a:pt x="439" y="2088"/>
                </a:lnTo>
                <a:lnTo>
                  <a:pt x="430" y="2078"/>
                </a:lnTo>
                <a:lnTo>
                  <a:pt x="423" y="2065"/>
                </a:lnTo>
                <a:lnTo>
                  <a:pt x="422" y="2052"/>
                </a:lnTo>
                <a:lnTo>
                  <a:pt x="425" y="2038"/>
                </a:lnTo>
                <a:lnTo>
                  <a:pt x="432" y="2024"/>
                </a:lnTo>
                <a:lnTo>
                  <a:pt x="442" y="2015"/>
                </a:lnTo>
                <a:lnTo>
                  <a:pt x="456" y="2010"/>
                </a:lnTo>
                <a:lnTo>
                  <a:pt x="470" y="2007"/>
                </a:lnTo>
                <a:lnTo>
                  <a:pt x="484" y="2011"/>
                </a:lnTo>
                <a:lnTo>
                  <a:pt x="496" y="2018"/>
                </a:lnTo>
                <a:lnTo>
                  <a:pt x="576" y="2082"/>
                </a:lnTo>
                <a:lnTo>
                  <a:pt x="731" y="1909"/>
                </a:lnTo>
                <a:lnTo>
                  <a:pt x="742" y="1899"/>
                </a:lnTo>
                <a:lnTo>
                  <a:pt x="755" y="1895"/>
                </a:lnTo>
                <a:lnTo>
                  <a:pt x="769" y="1894"/>
                </a:lnTo>
                <a:close/>
                <a:moveTo>
                  <a:pt x="944" y="1588"/>
                </a:moveTo>
                <a:lnTo>
                  <a:pt x="1738" y="1588"/>
                </a:lnTo>
                <a:lnTo>
                  <a:pt x="1754" y="1590"/>
                </a:lnTo>
                <a:lnTo>
                  <a:pt x="1768" y="1597"/>
                </a:lnTo>
                <a:lnTo>
                  <a:pt x="1778" y="1608"/>
                </a:lnTo>
                <a:lnTo>
                  <a:pt x="1786" y="1621"/>
                </a:lnTo>
                <a:lnTo>
                  <a:pt x="1788" y="1637"/>
                </a:lnTo>
                <a:lnTo>
                  <a:pt x="1788" y="1687"/>
                </a:lnTo>
                <a:lnTo>
                  <a:pt x="1786" y="1702"/>
                </a:lnTo>
                <a:lnTo>
                  <a:pt x="1778" y="1716"/>
                </a:lnTo>
                <a:lnTo>
                  <a:pt x="1768" y="1727"/>
                </a:lnTo>
                <a:lnTo>
                  <a:pt x="1754" y="1734"/>
                </a:lnTo>
                <a:lnTo>
                  <a:pt x="1738" y="1736"/>
                </a:lnTo>
                <a:lnTo>
                  <a:pt x="944" y="1736"/>
                </a:lnTo>
                <a:lnTo>
                  <a:pt x="928" y="1734"/>
                </a:lnTo>
                <a:lnTo>
                  <a:pt x="914" y="1727"/>
                </a:lnTo>
                <a:lnTo>
                  <a:pt x="904" y="1716"/>
                </a:lnTo>
                <a:lnTo>
                  <a:pt x="896" y="1702"/>
                </a:lnTo>
                <a:lnTo>
                  <a:pt x="894" y="1687"/>
                </a:lnTo>
                <a:lnTo>
                  <a:pt x="894" y="1637"/>
                </a:lnTo>
                <a:lnTo>
                  <a:pt x="896" y="1621"/>
                </a:lnTo>
                <a:lnTo>
                  <a:pt x="904" y="1608"/>
                </a:lnTo>
                <a:lnTo>
                  <a:pt x="914" y="1597"/>
                </a:lnTo>
                <a:lnTo>
                  <a:pt x="928" y="1590"/>
                </a:lnTo>
                <a:lnTo>
                  <a:pt x="944" y="1588"/>
                </a:lnTo>
                <a:close/>
                <a:moveTo>
                  <a:pt x="769" y="1472"/>
                </a:moveTo>
                <a:lnTo>
                  <a:pt x="783" y="1475"/>
                </a:lnTo>
                <a:lnTo>
                  <a:pt x="795" y="1483"/>
                </a:lnTo>
                <a:lnTo>
                  <a:pt x="805" y="1494"/>
                </a:lnTo>
                <a:lnTo>
                  <a:pt x="810" y="1508"/>
                </a:lnTo>
                <a:lnTo>
                  <a:pt x="810" y="1521"/>
                </a:lnTo>
                <a:lnTo>
                  <a:pt x="807" y="1535"/>
                </a:lnTo>
                <a:lnTo>
                  <a:pt x="800" y="1548"/>
                </a:lnTo>
                <a:lnTo>
                  <a:pt x="616" y="1753"/>
                </a:lnTo>
                <a:lnTo>
                  <a:pt x="606" y="1761"/>
                </a:lnTo>
                <a:lnTo>
                  <a:pt x="594" y="1767"/>
                </a:lnTo>
                <a:lnTo>
                  <a:pt x="581" y="1769"/>
                </a:lnTo>
                <a:lnTo>
                  <a:pt x="567" y="1765"/>
                </a:lnTo>
                <a:lnTo>
                  <a:pt x="553" y="1758"/>
                </a:lnTo>
                <a:lnTo>
                  <a:pt x="439" y="1667"/>
                </a:lnTo>
                <a:lnTo>
                  <a:pt x="430" y="1656"/>
                </a:lnTo>
                <a:lnTo>
                  <a:pt x="423" y="1643"/>
                </a:lnTo>
                <a:lnTo>
                  <a:pt x="422" y="1630"/>
                </a:lnTo>
                <a:lnTo>
                  <a:pt x="425" y="1615"/>
                </a:lnTo>
                <a:lnTo>
                  <a:pt x="432" y="1602"/>
                </a:lnTo>
                <a:lnTo>
                  <a:pt x="442" y="1593"/>
                </a:lnTo>
                <a:lnTo>
                  <a:pt x="456" y="1588"/>
                </a:lnTo>
                <a:lnTo>
                  <a:pt x="470" y="1586"/>
                </a:lnTo>
                <a:lnTo>
                  <a:pt x="484" y="1589"/>
                </a:lnTo>
                <a:lnTo>
                  <a:pt x="496" y="1596"/>
                </a:lnTo>
                <a:lnTo>
                  <a:pt x="576" y="1660"/>
                </a:lnTo>
                <a:lnTo>
                  <a:pt x="731" y="1487"/>
                </a:lnTo>
                <a:lnTo>
                  <a:pt x="742" y="1477"/>
                </a:lnTo>
                <a:lnTo>
                  <a:pt x="755" y="1473"/>
                </a:lnTo>
                <a:lnTo>
                  <a:pt x="769" y="1472"/>
                </a:lnTo>
                <a:close/>
                <a:moveTo>
                  <a:pt x="944" y="1140"/>
                </a:moveTo>
                <a:lnTo>
                  <a:pt x="1738" y="1140"/>
                </a:lnTo>
                <a:lnTo>
                  <a:pt x="1754" y="1144"/>
                </a:lnTo>
                <a:lnTo>
                  <a:pt x="1768" y="1150"/>
                </a:lnTo>
                <a:lnTo>
                  <a:pt x="1778" y="1162"/>
                </a:lnTo>
                <a:lnTo>
                  <a:pt x="1786" y="1175"/>
                </a:lnTo>
                <a:lnTo>
                  <a:pt x="1788" y="1190"/>
                </a:lnTo>
                <a:lnTo>
                  <a:pt x="1788" y="1240"/>
                </a:lnTo>
                <a:lnTo>
                  <a:pt x="1786" y="1255"/>
                </a:lnTo>
                <a:lnTo>
                  <a:pt x="1778" y="1269"/>
                </a:lnTo>
                <a:lnTo>
                  <a:pt x="1768" y="1280"/>
                </a:lnTo>
                <a:lnTo>
                  <a:pt x="1754" y="1287"/>
                </a:lnTo>
                <a:lnTo>
                  <a:pt x="1738" y="1290"/>
                </a:lnTo>
                <a:lnTo>
                  <a:pt x="944" y="1290"/>
                </a:lnTo>
                <a:lnTo>
                  <a:pt x="928" y="1287"/>
                </a:lnTo>
                <a:lnTo>
                  <a:pt x="914" y="1280"/>
                </a:lnTo>
                <a:lnTo>
                  <a:pt x="904" y="1269"/>
                </a:lnTo>
                <a:lnTo>
                  <a:pt x="896" y="1255"/>
                </a:lnTo>
                <a:lnTo>
                  <a:pt x="894" y="1240"/>
                </a:lnTo>
                <a:lnTo>
                  <a:pt x="894" y="1190"/>
                </a:lnTo>
                <a:lnTo>
                  <a:pt x="896" y="1175"/>
                </a:lnTo>
                <a:lnTo>
                  <a:pt x="904" y="1162"/>
                </a:lnTo>
                <a:lnTo>
                  <a:pt x="914" y="1150"/>
                </a:lnTo>
                <a:lnTo>
                  <a:pt x="928" y="1144"/>
                </a:lnTo>
                <a:lnTo>
                  <a:pt x="944" y="1140"/>
                </a:lnTo>
                <a:close/>
                <a:moveTo>
                  <a:pt x="769" y="1030"/>
                </a:moveTo>
                <a:lnTo>
                  <a:pt x="783" y="1034"/>
                </a:lnTo>
                <a:lnTo>
                  <a:pt x="795" y="1042"/>
                </a:lnTo>
                <a:lnTo>
                  <a:pt x="805" y="1053"/>
                </a:lnTo>
                <a:lnTo>
                  <a:pt x="810" y="1066"/>
                </a:lnTo>
                <a:lnTo>
                  <a:pt x="810" y="1081"/>
                </a:lnTo>
                <a:lnTo>
                  <a:pt x="807" y="1094"/>
                </a:lnTo>
                <a:lnTo>
                  <a:pt x="800" y="1106"/>
                </a:lnTo>
                <a:lnTo>
                  <a:pt x="616" y="1312"/>
                </a:lnTo>
                <a:lnTo>
                  <a:pt x="606" y="1320"/>
                </a:lnTo>
                <a:lnTo>
                  <a:pt x="594" y="1326"/>
                </a:lnTo>
                <a:lnTo>
                  <a:pt x="581" y="1327"/>
                </a:lnTo>
                <a:lnTo>
                  <a:pt x="567" y="1325"/>
                </a:lnTo>
                <a:lnTo>
                  <a:pt x="553" y="1317"/>
                </a:lnTo>
                <a:lnTo>
                  <a:pt x="439" y="1226"/>
                </a:lnTo>
                <a:lnTo>
                  <a:pt x="430" y="1215"/>
                </a:lnTo>
                <a:lnTo>
                  <a:pt x="423" y="1202"/>
                </a:lnTo>
                <a:lnTo>
                  <a:pt x="422" y="1188"/>
                </a:lnTo>
                <a:lnTo>
                  <a:pt x="425" y="1174"/>
                </a:lnTo>
                <a:lnTo>
                  <a:pt x="432" y="1162"/>
                </a:lnTo>
                <a:lnTo>
                  <a:pt x="442" y="1152"/>
                </a:lnTo>
                <a:lnTo>
                  <a:pt x="456" y="1146"/>
                </a:lnTo>
                <a:lnTo>
                  <a:pt x="470" y="1145"/>
                </a:lnTo>
                <a:lnTo>
                  <a:pt x="484" y="1147"/>
                </a:lnTo>
                <a:lnTo>
                  <a:pt x="496" y="1154"/>
                </a:lnTo>
                <a:lnTo>
                  <a:pt x="576" y="1218"/>
                </a:lnTo>
                <a:lnTo>
                  <a:pt x="731" y="1046"/>
                </a:lnTo>
                <a:lnTo>
                  <a:pt x="742" y="1036"/>
                </a:lnTo>
                <a:lnTo>
                  <a:pt x="755" y="1031"/>
                </a:lnTo>
                <a:lnTo>
                  <a:pt x="769" y="1030"/>
                </a:lnTo>
                <a:close/>
                <a:moveTo>
                  <a:pt x="150" y="347"/>
                </a:moveTo>
                <a:lnTo>
                  <a:pt x="552" y="347"/>
                </a:lnTo>
                <a:lnTo>
                  <a:pt x="548" y="372"/>
                </a:lnTo>
                <a:lnTo>
                  <a:pt x="547" y="399"/>
                </a:lnTo>
                <a:lnTo>
                  <a:pt x="550" y="439"/>
                </a:lnTo>
                <a:lnTo>
                  <a:pt x="559" y="477"/>
                </a:lnTo>
                <a:lnTo>
                  <a:pt x="574" y="511"/>
                </a:lnTo>
                <a:lnTo>
                  <a:pt x="594" y="544"/>
                </a:lnTo>
                <a:lnTo>
                  <a:pt x="618" y="572"/>
                </a:lnTo>
                <a:lnTo>
                  <a:pt x="648" y="598"/>
                </a:lnTo>
                <a:lnTo>
                  <a:pt x="681" y="618"/>
                </a:lnTo>
                <a:lnTo>
                  <a:pt x="715" y="632"/>
                </a:lnTo>
                <a:lnTo>
                  <a:pt x="753" y="642"/>
                </a:lnTo>
                <a:lnTo>
                  <a:pt x="793" y="645"/>
                </a:lnTo>
                <a:lnTo>
                  <a:pt x="1442" y="645"/>
                </a:lnTo>
                <a:lnTo>
                  <a:pt x="1482" y="642"/>
                </a:lnTo>
                <a:lnTo>
                  <a:pt x="1520" y="632"/>
                </a:lnTo>
                <a:lnTo>
                  <a:pt x="1555" y="618"/>
                </a:lnTo>
                <a:lnTo>
                  <a:pt x="1588" y="597"/>
                </a:lnTo>
                <a:lnTo>
                  <a:pt x="1616" y="572"/>
                </a:lnTo>
                <a:lnTo>
                  <a:pt x="1641" y="543"/>
                </a:lnTo>
                <a:lnTo>
                  <a:pt x="1661" y="510"/>
                </a:lnTo>
                <a:lnTo>
                  <a:pt x="1676" y="475"/>
                </a:lnTo>
                <a:lnTo>
                  <a:pt x="1686" y="436"/>
                </a:lnTo>
                <a:lnTo>
                  <a:pt x="1689" y="396"/>
                </a:lnTo>
                <a:lnTo>
                  <a:pt x="1688" y="371"/>
                </a:lnTo>
                <a:lnTo>
                  <a:pt x="1683" y="347"/>
                </a:lnTo>
                <a:lnTo>
                  <a:pt x="1987" y="347"/>
                </a:lnTo>
                <a:lnTo>
                  <a:pt x="2029" y="349"/>
                </a:lnTo>
                <a:lnTo>
                  <a:pt x="2067" y="356"/>
                </a:lnTo>
                <a:lnTo>
                  <a:pt x="2101" y="366"/>
                </a:lnTo>
                <a:lnTo>
                  <a:pt x="2132" y="379"/>
                </a:lnTo>
                <a:lnTo>
                  <a:pt x="2159" y="396"/>
                </a:lnTo>
                <a:lnTo>
                  <a:pt x="2182" y="416"/>
                </a:lnTo>
                <a:lnTo>
                  <a:pt x="2201" y="438"/>
                </a:lnTo>
                <a:lnTo>
                  <a:pt x="2215" y="462"/>
                </a:lnTo>
                <a:lnTo>
                  <a:pt x="2226" y="488"/>
                </a:lnTo>
                <a:lnTo>
                  <a:pt x="2233" y="517"/>
                </a:lnTo>
                <a:lnTo>
                  <a:pt x="2235" y="546"/>
                </a:lnTo>
                <a:lnTo>
                  <a:pt x="2235" y="2036"/>
                </a:lnTo>
                <a:lnTo>
                  <a:pt x="2210" y="2035"/>
                </a:lnTo>
                <a:lnTo>
                  <a:pt x="2186" y="2034"/>
                </a:lnTo>
                <a:lnTo>
                  <a:pt x="2118" y="2037"/>
                </a:lnTo>
                <a:lnTo>
                  <a:pt x="2051" y="2045"/>
                </a:lnTo>
                <a:lnTo>
                  <a:pt x="1987" y="2060"/>
                </a:lnTo>
                <a:lnTo>
                  <a:pt x="1987" y="893"/>
                </a:lnTo>
                <a:lnTo>
                  <a:pt x="249" y="893"/>
                </a:lnTo>
                <a:lnTo>
                  <a:pt x="249" y="2876"/>
                </a:lnTo>
                <a:lnTo>
                  <a:pt x="1394" y="2876"/>
                </a:lnTo>
                <a:lnTo>
                  <a:pt x="1400" y="2942"/>
                </a:lnTo>
                <a:lnTo>
                  <a:pt x="1412" y="3005"/>
                </a:lnTo>
                <a:lnTo>
                  <a:pt x="1429" y="3066"/>
                </a:lnTo>
                <a:lnTo>
                  <a:pt x="1450" y="3125"/>
                </a:lnTo>
                <a:lnTo>
                  <a:pt x="199" y="3125"/>
                </a:lnTo>
                <a:lnTo>
                  <a:pt x="163" y="3122"/>
                </a:lnTo>
                <a:lnTo>
                  <a:pt x="130" y="3112"/>
                </a:lnTo>
                <a:lnTo>
                  <a:pt x="99" y="3097"/>
                </a:lnTo>
                <a:lnTo>
                  <a:pt x="71" y="3079"/>
                </a:lnTo>
                <a:lnTo>
                  <a:pt x="47" y="3054"/>
                </a:lnTo>
                <a:lnTo>
                  <a:pt x="27" y="3027"/>
                </a:lnTo>
                <a:lnTo>
                  <a:pt x="13" y="2995"/>
                </a:lnTo>
                <a:lnTo>
                  <a:pt x="3" y="2962"/>
                </a:lnTo>
                <a:lnTo>
                  <a:pt x="0" y="2926"/>
                </a:lnTo>
                <a:lnTo>
                  <a:pt x="0" y="546"/>
                </a:lnTo>
                <a:lnTo>
                  <a:pt x="3" y="513"/>
                </a:lnTo>
                <a:lnTo>
                  <a:pt x="9" y="483"/>
                </a:lnTo>
                <a:lnTo>
                  <a:pt x="21" y="455"/>
                </a:lnTo>
                <a:lnTo>
                  <a:pt x="36" y="428"/>
                </a:lnTo>
                <a:lnTo>
                  <a:pt x="53" y="405"/>
                </a:lnTo>
                <a:lnTo>
                  <a:pt x="71" y="385"/>
                </a:lnTo>
                <a:lnTo>
                  <a:pt x="91" y="369"/>
                </a:lnTo>
                <a:lnTo>
                  <a:pt x="111" y="358"/>
                </a:lnTo>
                <a:lnTo>
                  <a:pt x="131" y="349"/>
                </a:lnTo>
                <a:lnTo>
                  <a:pt x="150" y="347"/>
                </a:lnTo>
                <a:close/>
                <a:moveTo>
                  <a:pt x="1118" y="99"/>
                </a:moveTo>
                <a:lnTo>
                  <a:pt x="1098" y="102"/>
                </a:lnTo>
                <a:lnTo>
                  <a:pt x="1080" y="109"/>
                </a:lnTo>
                <a:lnTo>
                  <a:pt x="1065" y="121"/>
                </a:lnTo>
                <a:lnTo>
                  <a:pt x="1053" y="136"/>
                </a:lnTo>
                <a:lnTo>
                  <a:pt x="1046" y="154"/>
                </a:lnTo>
                <a:lnTo>
                  <a:pt x="1043" y="174"/>
                </a:lnTo>
                <a:lnTo>
                  <a:pt x="1046" y="194"/>
                </a:lnTo>
                <a:lnTo>
                  <a:pt x="1053" y="211"/>
                </a:lnTo>
                <a:lnTo>
                  <a:pt x="1065" y="226"/>
                </a:lnTo>
                <a:lnTo>
                  <a:pt x="1080" y="238"/>
                </a:lnTo>
                <a:lnTo>
                  <a:pt x="1098" y="245"/>
                </a:lnTo>
                <a:lnTo>
                  <a:pt x="1118" y="248"/>
                </a:lnTo>
                <a:lnTo>
                  <a:pt x="1138" y="245"/>
                </a:lnTo>
                <a:lnTo>
                  <a:pt x="1156" y="238"/>
                </a:lnTo>
                <a:lnTo>
                  <a:pt x="1170" y="226"/>
                </a:lnTo>
                <a:lnTo>
                  <a:pt x="1182" y="211"/>
                </a:lnTo>
                <a:lnTo>
                  <a:pt x="1189" y="194"/>
                </a:lnTo>
                <a:lnTo>
                  <a:pt x="1193" y="174"/>
                </a:lnTo>
                <a:lnTo>
                  <a:pt x="1189" y="154"/>
                </a:lnTo>
                <a:lnTo>
                  <a:pt x="1182" y="136"/>
                </a:lnTo>
                <a:lnTo>
                  <a:pt x="1170" y="121"/>
                </a:lnTo>
                <a:lnTo>
                  <a:pt x="1156" y="109"/>
                </a:lnTo>
                <a:lnTo>
                  <a:pt x="1138" y="102"/>
                </a:lnTo>
                <a:lnTo>
                  <a:pt x="1118" y="99"/>
                </a:lnTo>
                <a:close/>
                <a:moveTo>
                  <a:pt x="1116" y="0"/>
                </a:moveTo>
                <a:lnTo>
                  <a:pt x="1120" y="0"/>
                </a:lnTo>
                <a:lnTo>
                  <a:pt x="1150" y="3"/>
                </a:lnTo>
                <a:lnTo>
                  <a:pt x="1180" y="11"/>
                </a:lnTo>
                <a:lnTo>
                  <a:pt x="1206" y="23"/>
                </a:lnTo>
                <a:lnTo>
                  <a:pt x="1230" y="40"/>
                </a:lnTo>
                <a:lnTo>
                  <a:pt x="1252" y="61"/>
                </a:lnTo>
                <a:lnTo>
                  <a:pt x="1268" y="85"/>
                </a:lnTo>
                <a:lnTo>
                  <a:pt x="1281" y="112"/>
                </a:lnTo>
                <a:lnTo>
                  <a:pt x="1288" y="141"/>
                </a:lnTo>
                <a:lnTo>
                  <a:pt x="1292" y="171"/>
                </a:lnTo>
                <a:lnTo>
                  <a:pt x="1292" y="174"/>
                </a:lnTo>
                <a:lnTo>
                  <a:pt x="1294" y="194"/>
                </a:lnTo>
                <a:lnTo>
                  <a:pt x="1302" y="211"/>
                </a:lnTo>
                <a:lnTo>
                  <a:pt x="1314" y="226"/>
                </a:lnTo>
                <a:lnTo>
                  <a:pt x="1328" y="238"/>
                </a:lnTo>
                <a:lnTo>
                  <a:pt x="1345" y="245"/>
                </a:lnTo>
                <a:lnTo>
                  <a:pt x="1365" y="248"/>
                </a:lnTo>
                <a:lnTo>
                  <a:pt x="1442" y="248"/>
                </a:lnTo>
                <a:lnTo>
                  <a:pt x="1472" y="251"/>
                </a:lnTo>
                <a:lnTo>
                  <a:pt x="1499" y="260"/>
                </a:lnTo>
                <a:lnTo>
                  <a:pt x="1524" y="274"/>
                </a:lnTo>
                <a:lnTo>
                  <a:pt x="1547" y="291"/>
                </a:lnTo>
                <a:lnTo>
                  <a:pt x="1564" y="312"/>
                </a:lnTo>
                <a:lnTo>
                  <a:pt x="1578" y="338"/>
                </a:lnTo>
                <a:lnTo>
                  <a:pt x="1587" y="366"/>
                </a:lnTo>
                <a:lnTo>
                  <a:pt x="1590" y="396"/>
                </a:lnTo>
                <a:lnTo>
                  <a:pt x="1590" y="399"/>
                </a:lnTo>
                <a:lnTo>
                  <a:pt x="1587" y="428"/>
                </a:lnTo>
                <a:lnTo>
                  <a:pt x="1578" y="456"/>
                </a:lnTo>
                <a:lnTo>
                  <a:pt x="1564" y="481"/>
                </a:lnTo>
                <a:lnTo>
                  <a:pt x="1547" y="503"/>
                </a:lnTo>
                <a:lnTo>
                  <a:pt x="1524" y="521"/>
                </a:lnTo>
                <a:lnTo>
                  <a:pt x="1499" y="534"/>
                </a:lnTo>
                <a:lnTo>
                  <a:pt x="1472" y="543"/>
                </a:lnTo>
                <a:lnTo>
                  <a:pt x="1442" y="546"/>
                </a:lnTo>
                <a:lnTo>
                  <a:pt x="793" y="546"/>
                </a:lnTo>
                <a:lnTo>
                  <a:pt x="764" y="543"/>
                </a:lnTo>
                <a:lnTo>
                  <a:pt x="736" y="534"/>
                </a:lnTo>
                <a:lnTo>
                  <a:pt x="711" y="521"/>
                </a:lnTo>
                <a:lnTo>
                  <a:pt x="689" y="503"/>
                </a:lnTo>
                <a:lnTo>
                  <a:pt x="671" y="481"/>
                </a:lnTo>
                <a:lnTo>
                  <a:pt x="657" y="456"/>
                </a:lnTo>
                <a:lnTo>
                  <a:pt x="649" y="428"/>
                </a:lnTo>
                <a:lnTo>
                  <a:pt x="646" y="399"/>
                </a:lnTo>
                <a:lnTo>
                  <a:pt x="646" y="396"/>
                </a:lnTo>
                <a:lnTo>
                  <a:pt x="649" y="366"/>
                </a:lnTo>
                <a:lnTo>
                  <a:pt x="657" y="338"/>
                </a:lnTo>
                <a:lnTo>
                  <a:pt x="671" y="312"/>
                </a:lnTo>
                <a:lnTo>
                  <a:pt x="689" y="291"/>
                </a:lnTo>
                <a:lnTo>
                  <a:pt x="711" y="274"/>
                </a:lnTo>
                <a:lnTo>
                  <a:pt x="736" y="260"/>
                </a:lnTo>
                <a:lnTo>
                  <a:pt x="764" y="251"/>
                </a:lnTo>
                <a:lnTo>
                  <a:pt x="793" y="248"/>
                </a:lnTo>
                <a:lnTo>
                  <a:pt x="870" y="248"/>
                </a:lnTo>
                <a:lnTo>
                  <a:pt x="889" y="245"/>
                </a:lnTo>
                <a:lnTo>
                  <a:pt x="907" y="238"/>
                </a:lnTo>
                <a:lnTo>
                  <a:pt x="922" y="226"/>
                </a:lnTo>
                <a:lnTo>
                  <a:pt x="933" y="211"/>
                </a:lnTo>
                <a:lnTo>
                  <a:pt x="941" y="194"/>
                </a:lnTo>
                <a:lnTo>
                  <a:pt x="944" y="174"/>
                </a:lnTo>
                <a:lnTo>
                  <a:pt x="944" y="171"/>
                </a:lnTo>
                <a:lnTo>
                  <a:pt x="947" y="141"/>
                </a:lnTo>
                <a:lnTo>
                  <a:pt x="954" y="112"/>
                </a:lnTo>
                <a:lnTo>
                  <a:pt x="967" y="85"/>
                </a:lnTo>
                <a:lnTo>
                  <a:pt x="984" y="61"/>
                </a:lnTo>
                <a:lnTo>
                  <a:pt x="1005" y="40"/>
                </a:lnTo>
                <a:lnTo>
                  <a:pt x="1029" y="23"/>
                </a:lnTo>
                <a:lnTo>
                  <a:pt x="1056" y="11"/>
                </a:lnTo>
                <a:lnTo>
                  <a:pt x="1085" y="3"/>
                </a:lnTo>
                <a:lnTo>
                  <a:pt x="1116" y="0"/>
                </a:lnTo>
                <a:close/>
              </a:path>
            </a:pathLst>
          </a:custGeom>
          <a:noFill/>
          <a:ln w="0">
            <a:solidFill>
              <a:schemeClr val="bg1">
                <a:lumMod val="8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23E5525-99F9-4438-BF24-68E51D785785}"/>
              </a:ext>
            </a:extLst>
          </p:cNvPr>
          <p:cNvSpPr/>
          <p:nvPr/>
        </p:nvSpPr>
        <p:spPr>
          <a:xfrm>
            <a:off x="950284" y="254663"/>
            <a:ext cx="548478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chemeClr val="bg1">
                    <a:lumMod val="85000"/>
                  </a:schemeClr>
                </a:solidFill>
              </a:rPr>
              <a:t>구동원리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⊙ 휴대폰 연결 방식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9905161C-7A90-4F38-B310-7F87501750DA}"/>
              </a:ext>
            </a:extLst>
          </p:cNvPr>
          <p:cNvGrpSpPr/>
          <p:nvPr/>
        </p:nvGrpSpPr>
        <p:grpSpPr>
          <a:xfrm>
            <a:off x="782826" y="1574676"/>
            <a:ext cx="1815245" cy="1089147"/>
            <a:chOff x="8412" y="697903"/>
            <a:chExt cx="2514287" cy="1508572"/>
          </a:xfrm>
        </p:grpSpPr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49E846E6-6295-4C05-847D-31839D06441A}"/>
                </a:ext>
              </a:extLst>
            </p:cNvPr>
            <p:cNvSpPr/>
            <p:nvPr/>
          </p:nvSpPr>
          <p:spPr>
            <a:xfrm>
              <a:off x="8412" y="697903"/>
              <a:ext cx="2514287" cy="1508572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3">
                <a:hueOff val="0"/>
                <a:satOff val="0"/>
                <a:lumOff val="0"/>
                <a:alphaOff val="0"/>
              </a:schemeClr>
            </a:fillRef>
            <a:effectRef idx="3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1" name="사각형: 둥근 모서리 4">
              <a:extLst>
                <a:ext uri="{FF2B5EF4-FFF2-40B4-BE49-F238E27FC236}">
                  <a16:creationId xmlns:a16="http://schemas.microsoft.com/office/drawing/2014/main" id="{3C5E3DDB-43C6-4A75-87B5-72F15B101829}"/>
                </a:ext>
              </a:extLst>
            </p:cNvPr>
            <p:cNvSpPr txBox="1"/>
            <p:nvPr/>
          </p:nvSpPr>
          <p:spPr>
            <a:xfrm>
              <a:off x="52597" y="742088"/>
              <a:ext cx="2425917" cy="142020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600" kern="1200" dirty="0" err="1"/>
                <a:t>라즈베리파이에</a:t>
              </a:r>
              <a:endParaRPr lang="en-US" altLang="ko-KR" sz="1600" dirty="0"/>
            </a:p>
            <a:p>
              <a:pPr marL="0" lvl="0" indent="0" algn="ctr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600" kern="1200" dirty="0"/>
                <a:t>인터넷 연결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35F1D4DC-A885-4D77-B17A-09D379AFC974}"/>
              </a:ext>
            </a:extLst>
          </p:cNvPr>
          <p:cNvGrpSpPr/>
          <p:nvPr/>
        </p:nvGrpSpPr>
        <p:grpSpPr>
          <a:xfrm>
            <a:off x="3014956" y="1890325"/>
            <a:ext cx="384832" cy="450181"/>
            <a:chOff x="2743956" y="1140418"/>
            <a:chExt cx="533028" cy="623543"/>
          </a:xfrm>
        </p:grpSpPr>
        <p:sp>
          <p:nvSpPr>
            <p:cNvPr id="38" name="화살표: 오른쪽 37">
              <a:extLst>
                <a:ext uri="{FF2B5EF4-FFF2-40B4-BE49-F238E27FC236}">
                  <a16:creationId xmlns:a16="http://schemas.microsoft.com/office/drawing/2014/main" id="{A1461BFA-6781-427C-A522-94F872F10DB8}"/>
                </a:ext>
              </a:extLst>
            </p:cNvPr>
            <p:cNvSpPr/>
            <p:nvPr/>
          </p:nvSpPr>
          <p:spPr>
            <a:xfrm>
              <a:off x="2743956" y="1140418"/>
              <a:ext cx="533028" cy="623543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3">
                <a:tint val="60000"/>
                <a:hueOff val="0"/>
                <a:satOff val="0"/>
                <a:lumOff val="0"/>
                <a:alphaOff val="0"/>
              </a:schemeClr>
            </a:lnRef>
            <a:fillRef idx="3">
              <a:schemeClr val="accent3">
                <a:tint val="60000"/>
                <a:hueOff val="0"/>
                <a:satOff val="0"/>
                <a:lumOff val="0"/>
                <a:alphaOff val="0"/>
              </a:schemeClr>
            </a:fillRef>
            <a:effectRef idx="3">
              <a:schemeClr val="accent3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9" name="화살표: 오른쪽 6">
              <a:extLst>
                <a:ext uri="{FF2B5EF4-FFF2-40B4-BE49-F238E27FC236}">
                  <a16:creationId xmlns:a16="http://schemas.microsoft.com/office/drawing/2014/main" id="{3812A004-E49E-49BC-84D7-2E11C5F53895}"/>
                </a:ext>
              </a:extLst>
            </p:cNvPr>
            <p:cNvSpPr txBox="1"/>
            <p:nvPr/>
          </p:nvSpPr>
          <p:spPr>
            <a:xfrm>
              <a:off x="2743956" y="1265127"/>
              <a:ext cx="373120" cy="37412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5778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ko-KR" altLang="en-US" sz="1300" kern="1200"/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E62158FA-8270-4D9D-83C9-88F0A08F6099}"/>
              </a:ext>
            </a:extLst>
          </p:cNvPr>
          <p:cNvGrpSpPr/>
          <p:nvPr/>
        </p:nvGrpSpPr>
        <p:grpSpPr>
          <a:xfrm>
            <a:off x="3760117" y="1574676"/>
            <a:ext cx="1815245" cy="1089147"/>
            <a:chOff x="3528414" y="697903"/>
            <a:chExt cx="2514287" cy="1508572"/>
          </a:xfrm>
        </p:grpSpPr>
        <p:sp>
          <p:nvSpPr>
            <p:cNvPr id="36" name="사각형: 둥근 모서리 35">
              <a:extLst>
                <a:ext uri="{FF2B5EF4-FFF2-40B4-BE49-F238E27FC236}">
                  <a16:creationId xmlns:a16="http://schemas.microsoft.com/office/drawing/2014/main" id="{55518430-0AA7-499D-AF3C-5D54910F4B92}"/>
                </a:ext>
              </a:extLst>
            </p:cNvPr>
            <p:cNvSpPr/>
            <p:nvPr/>
          </p:nvSpPr>
          <p:spPr>
            <a:xfrm>
              <a:off x="3528414" y="697903"/>
              <a:ext cx="2514287" cy="1508572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3">
                <a:hueOff val="0"/>
                <a:satOff val="0"/>
                <a:lumOff val="0"/>
                <a:alphaOff val="0"/>
              </a:schemeClr>
            </a:fillRef>
            <a:effectRef idx="3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7" name="사각형: 둥근 모서리 8">
              <a:extLst>
                <a:ext uri="{FF2B5EF4-FFF2-40B4-BE49-F238E27FC236}">
                  <a16:creationId xmlns:a16="http://schemas.microsoft.com/office/drawing/2014/main" id="{31A592CB-791C-441B-8130-1F6A94793CAB}"/>
                </a:ext>
              </a:extLst>
            </p:cNvPr>
            <p:cNvSpPr txBox="1"/>
            <p:nvPr/>
          </p:nvSpPr>
          <p:spPr>
            <a:xfrm>
              <a:off x="3572598" y="742088"/>
              <a:ext cx="2425917" cy="142020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1600" kern="1200" dirty="0" err="1"/>
                <a:t>SSR</a:t>
              </a:r>
              <a:r>
                <a:rPr lang="ko-KR" altLang="en-US" sz="1600" kern="1200" dirty="0"/>
                <a:t>과</a:t>
              </a:r>
              <a:endParaRPr lang="en-US" altLang="ko-KR" sz="1600" kern="1200" dirty="0"/>
            </a:p>
            <a:p>
              <a:pPr marL="0" lvl="0" indent="0" algn="ctr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600" kern="1200" dirty="0"/>
                <a:t>모기향의 </a:t>
              </a:r>
              <a:r>
                <a:rPr lang="ko-KR" altLang="en-US" sz="1600" kern="1200" dirty="0" err="1"/>
                <a:t>전원부</a:t>
              </a:r>
              <a:r>
                <a:rPr lang="ko-KR" altLang="en-US" sz="1600" kern="1200" dirty="0"/>
                <a:t> 연결</a:t>
              </a:r>
              <a:endParaRPr lang="en-US" altLang="ko-KR" sz="1600" kern="1200" dirty="0"/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4D800068-062C-4D22-B7E0-FAAB70E2C371}"/>
              </a:ext>
            </a:extLst>
          </p:cNvPr>
          <p:cNvGrpSpPr/>
          <p:nvPr/>
        </p:nvGrpSpPr>
        <p:grpSpPr>
          <a:xfrm>
            <a:off x="5935691" y="1890324"/>
            <a:ext cx="384832" cy="450181"/>
            <a:chOff x="6263958" y="1140418"/>
            <a:chExt cx="533028" cy="623543"/>
          </a:xfrm>
        </p:grpSpPr>
        <p:sp>
          <p:nvSpPr>
            <p:cNvPr id="34" name="화살표: 오른쪽 33">
              <a:extLst>
                <a:ext uri="{FF2B5EF4-FFF2-40B4-BE49-F238E27FC236}">
                  <a16:creationId xmlns:a16="http://schemas.microsoft.com/office/drawing/2014/main" id="{DC99E589-2B95-43D7-A213-EBAA6373FE06}"/>
                </a:ext>
              </a:extLst>
            </p:cNvPr>
            <p:cNvSpPr/>
            <p:nvPr/>
          </p:nvSpPr>
          <p:spPr>
            <a:xfrm>
              <a:off x="6263958" y="1140418"/>
              <a:ext cx="533028" cy="623543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3">
                <a:tint val="60000"/>
                <a:hueOff val="0"/>
                <a:satOff val="0"/>
                <a:lumOff val="0"/>
                <a:alphaOff val="0"/>
              </a:schemeClr>
            </a:lnRef>
            <a:fillRef idx="3">
              <a:schemeClr val="accent3">
                <a:tint val="60000"/>
                <a:hueOff val="0"/>
                <a:satOff val="0"/>
                <a:lumOff val="0"/>
                <a:alphaOff val="0"/>
              </a:schemeClr>
            </a:fillRef>
            <a:effectRef idx="3">
              <a:schemeClr val="accent3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5" name="화살표: 오른쪽 10">
              <a:extLst>
                <a:ext uri="{FF2B5EF4-FFF2-40B4-BE49-F238E27FC236}">
                  <a16:creationId xmlns:a16="http://schemas.microsoft.com/office/drawing/2014/main" id="{463E01BB-5A27-47C4-A24D-C52E8B34D721}"/>
                </a:ext>
              </a:extLst>
            </p:cNvPr>
            <p:cNvSpPr txBox="1"/>
            <p:nvPr/>
          </p:nvSpPr>
          <p:spPr>
            <a:xfrm>
              <a:off x="6263958" y="1265127"/>
              <a:ext cx="373120" cy="37412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5778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ko-KR" altLang="en-US" sz="1300" kern="1200"/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4CC16751-C8B5-4FA7-B99D-4ADE3AFBDAD9}"/>
              </a:ext>
            </a:extLst>
          </p:cNvPr>
          <p:cNvGrpSpPr/>
          <p:nvPr/>
        </p:nvGrpSpPr>
        <p:grpSpPr>
          <a:xfrm>
            <a:off x="6680852" y="1574676"/>
            <a:ext cx="1815245" cy="1089147"/>
            <a:chOff x="7048416" y="697903"/>
            <a:chExt cx="2514287" cy="1508572"/>
          </a:xfrm>
        </p:grpSpPr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060BE5FF-5690-4242-A1A1-77F2351A9255}"/>
                </a:ext>
              </a:extLst>
            </p:cNvPr>
            <p:cNvSpPr/>
            <p:nvPr/>
          </p:nvSpPr>
          <p:spPr>
            <a:xfrm>
              <a:off x="7048416" y="697903"/>
              <a:ext cx="2514287" cy="1508572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3">
                <a:hueOff val="0"/>
                <a:satOff val="0"/>
                <a:lumOff val="0"/>
                <a:alphaOff val="0"/>
              </a:schemeClr>
            </a:fillRef>
            <a:effectRef idx="3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3" name="사각형: 둥근 모서리 12">
              <a:extLst>
                <a:ext uri="{FF2B5EF4-FFF2-40B4-BE49-F238E27FC236}">
                  <a16:creationId xmlns:a16="http://schemas.microsoft.com/office/drawing/2014/main" id="{696675D7-D311-4332-8B22-1E3839AD3D88}"/>
                </a:ext>
              </a:extLst>
            </p:cNvPr>
            <p:cNvSpPr txBox="1"/>
            <p:nvPr/>
          </p:nvSpPr>
          <p:spPr>
            <a:xfrm>
              <a:off x="7092601" y="742088"/>
              <a:ext cx="2425917" cy="142020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600" kern="1200" dirty="0"/>
                <a:t>휴대폰에서 </a:t>
              </a:r>
              <a:r>
                <a:rPr lang="en-US" altLang="ko-KR" sz="1600" kern="1200" dirty="0"/>
                <a:t>ON/OFF</a:t>
              </a:r>
            </a:p>
            <a:p>
              <a:pPr marL="0" lvl="0" indent="0" algn="ctr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600" dirty="0"/>
                <a:t>신호 전달</a:t>
              </a:r>
              <a:endParaRPr lang="ko-KR" altLang="en-US" sz="1600" kern="1200" dirty="0"/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83E8C128-F58D-4413-8743-09D3FEE77855}"/>
              </a:ext>
            </a:extLst>
          </p:cNvPr>
          <p:cNvGrpSpPr/>
          <p:nvPr/>
        </p:nvGrpSpPr>
        <p:grpSpPr>
          <a:xfrm>
            <a:off x="9601587" y="1574676"/>
            <a:ext cx="1815245" cy="1089147"/>
            <a:chOff x="7048416" y="3212190"/>
            <a:chExt cx="2514287" cy="1508572"/>
          </a:xfrm>
        </p:grpSpPr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0BC7C27A-7651-4E8B-A705-AD4E8405C43E}"/>
                </a:ext>
              </a:extLst>
            </p:cNvPr>
            <p:cNvSpPr/>
            <p:nvPr/>
          </p:nvSpPr>
          <p:spPr>
            <a:xfrm>
              <a:off x="7048416" y="3212190"/>
              <a:ext cx="2514287" cy="1508572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3">
                <a:hueOff val="0"/>
                <a:satOff val="0"/>
                <a:lumOff val="0"/>
                <a:alphaOff val="0"/>
              </a:schemeClr>
            </a:fillRef>
            <a:effectRef idx="3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1" name="사각형: 둥근 모서리 14">
              <a:extLst>
                <a:ext uri="{FF2B5EF4-FFF2-40B4-BE49-F238E27FC236}">
                  <a16:creationId xmlns:a16="http://schemas.microsoft.com/office/drawing/2014/main" id="{8BC9DC0B-17BC-4289-8AE1-4B8081300BA9}"/>
                </a:ext>
              </a:extLst>
            </p:cNvPr>
            <p:cNvSpPr txBox="1"/>
            <p:nvPr/>
          </p:nvSpPr>
          <p:spPr>
            <a:xfrm>
              <a:off x="7092601" y="3256375"/>
              <a:ext cx="2425917" cy="142020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600" kern="1200" dirty="0"/>
                <a:t>칩셋이 전원을 </a:t>
              </a:r>
              <a:r>
                <a:rPr lang="en-US" altLang="ko-KR" sz="1600" kern="1200" dirty="0"/>
                <a:t>ON/OFF</a:t>
              </a:r>
              <a:endParaRPr lang="ko-KR" altLang="en-US" sz="1600" kern="1200" dirty="0"/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4738A9EC-FBA7-4253-A365-2FF8CA3B0BF1}"/>
              </a:ext>
            </a:extLst>
          </p:cNvPr>
          <p:cNvGrpSpPr/>
          <p:nvPr/>
        </p:nvGrpSpPr>
        <p:grpSpPr>
          <a:xfrm>
            <a:off x="6627399" y="4224729"/>
            <a:ext cx="2514287" cy="1508572"/>
            <a:chOff x="3528414" y="3212190"/>
            <a:chExt cx="2514287" cy="1508572"/>
          </a:xfrm>
          <a:solidFill>
            <a:srgbClr val="FF6699"/>
          </a:solidFill>
        </p:grpSpPr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B39F63EC-44B3-4DBC-9476-299E3B563922}"/>
                </a:ext>
              </a:extLst>
            </p:cNvPr>
            <p:cNvSpPr/>
            <p:nvPr/>
          </p:nvSpPr>
          <p:spPr>
            <a:xfrm>
              <a:off x="3528414" y="3212190"/>
              <a:ext cx="2514287" cy="1508572"/>
            </a:xfrm>
            <a:prstGeom prst="roundRect">
              <a:avLst>
                <a:gd name="adj" fmla="val 10000"/>
              </a:avLst>
            </a:prstGeom>
            <a:grpFill/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3">
                <a:hueOff val="0"/>
                <a:satOff val="0"/>
                <a:lumOff val="0"/>
                <a:alphaOff val="0"/>
              </a:schemeClr>
            </a:fillRef>
            <a:effectRef idx="3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7" name="사각형: 둥근 모서리 18">
              <a:extLst>
                <a:ext uri="{FF2B5EF4-FFF2-40B4-BE49-F238E27FC236}">
                  <a16:creationId xmlns:a16="http://schemas.microsoft.com/office/drawing/2014/main" id="{A2A70D89-D911-46B2-A0CF-B9C077D7309E}"/>
                </a:ext>
              </a:extLst>
            </p:cNvPr>
            <p:cNvSpPr txBox="1"/>
            <p:nvPr/>
          </p:nvSpPr>
          <p:spPr>
            <a:xfrm>
              <a:off x="3572599" y="3256375"/>
              <a:ext cx="2425917" cy="1420202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600" kern="1200" dirty="0"/>
                <a:t>모기향 </a:t>
              </a:r>
              <a:r>
                <a:rPr lang="en-US" altLang="ko-KR" sz="1600" kern="1200" dirty="0"/>
                <a:t>ON</a:t>
              </a:r>
              <a:endParaRPr lang="ko-KR" altLang="en-US" sz="1600" kern="1200" dirty="0"/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9D5CD9CD-29C0-44F8-92F2-6F10C0350301}"/>
              </a:ext>
            </a:extLst>
          </p:cNvPr>
          <p:cNvGrpSpPr/>
          <p:nvPr/>
        </p:nvGrpSpPr>
        <p:grpSpPr>
          <a:xfrm rot="10800000">
            <a:off x="5865174" y="4607533"/>
            <a:ext cx="533028" cy="623543"/>
            <a:chOff x="2774128" y="3654705"/>
            <a:chExt cx="533028" cy="623543"/>
          </a:xfrm>
          <a:solidFill>
            <a:srgbClr val="FF6699"/>
          </a:solidFill>
        </p:grpSpPr>
        <p:sp>
          <p:nvSpPr>
            <p:cNvPr id="24" name="화살표: 오른쪽 23">
              <a:extLst>
                <a:ext uri="{FF2B5EF4-FFF2-40B4-BE49-F238E27FC236}">
                  <a16:creationId xmlns:a16="http://schemas.microsoft.com/office/drawing/2014/main" id="{7B043E1C-774C-4799-A958-CAAADE505AE6}"/>
                </a:ext>
              </a:extLst>
            </p:cNvPr>
            <p:cNvSpPr/>
            <p:nvPr/>
          </p:nvSpPr>
          <p:spPr>
            <a:xfrm rot="10800000">
              <a:off x="2774128" y="3654705"/>
              <a:ext cx="533028" cy="623543"/>
            </a:xfrm>
            <a:prstGeom prst="rightArrow">
              <a:avLst>
                <a:gd name="adj1" fmla="val 60000"/>
                <a:gd name="adj2" fmla="val 50000"/>
              </a:avLst>
            </a:prstGeom>
            <a:grpFill/>
          </p:spPr>
          <p:style>
            <a:lnRef idx="0">
              <a:schemeClr val="accent3">
                <a:tint val="60000"/>
                <a:hueOff val="0"/>
                <a:satOff val="0"/>
                <a:lumOff val="0"/>
                <a:alphaOff val="0"/>
              </a:schemeClr>
            </a:lnRef>
            <a:fillRef idx="3">
              <a:schemeClr val="accent3">
                <a:tint val="60000"/>
                <a:hueOff val="0"/>
                <a:satOff val="0"/>
                <a:lumOff val="0"/>
                <a:alphaOff val="0"/>
              </a:schemeClr>
            </a:fillRef>
            <a:effectRef idx="3">
              <a:schemeClr val="accent3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5" name="화살표: 오른쪽 20">
              <a:extLst>
                <a:ext uri="{FF2B5EF4-FFF2-40B4-BE49-F238E27FC236}">
                  <a16:creationId xmlns:a16="http://schemas.microsoft.com/office/drawing/2014/main" id="{2F812CC0-5D78-48EC-B27C-55F7029A665A}"/>
                </a:ext>
              </a:extLst>
            </p:cNvPr>
            <p:cNvSpPr txBox="1"/>
            <p:nvPr/>
          </p:nvSpPr>
          <p:spPr>
            <a:xfrm rot="21600000">
              <a:off x="2934036" y="3779414"/>
              <a:ext cx="373120" cy="374125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5778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ko-KR" altLang="en-US" sz="1300" kern="1200"/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2EDFD2C9-9EBC-4448-83F0-5BE6EC86296F}"/>
              </a:ext>
            </a:extLst>
          </p:cNvPr>
          <p:cNvGrpSpPr/>
          <p:nvPr/>
        </p:nvGrpSpPr>
        <p:grpSpPr>
          <a:xfrm>
            <a:off x="3121690" y="4224729"/>
            <a:ext cx="2514287" cy="1508572"/>
            <a:chOff x="8412" y="3212190"/>
            <a:chExt cx="2514287" cy="1508572"/>
          </a:xfrm>
          <a:solidFill>
            <a:srgbClr val="FF6699"/>
          </a:solidFill>
        </p:grpSpPr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1DBF2655-3A2F-40BB-AB5F-8FC90D5CE5C2}"/>
                </a:ext>
              </a:extLst>
            </p:cNvPr>
            <p:cNvSpPr/>
            <p:nvPr/>
          </p:nvSpPr>
          <p:spPr>
            <a:xfrm>
              <a:off x="8412" y="3212190"/>
              <a:ext cx="2514287" cy="1508572"/>
            </a:xfrm>
            <a:prstGeom prst="roundRect">
              <a:avLst>
                <a:gd name="adj" fmla="val 10000"/>
              </a:avLst>
            </a:prstGeom>
            <a:grpFill/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3">
                <a:hueOff val="0"/>
                <a:satOff val="0"/>
                <a:lumOff val="0"/>
                <a:alphaOff val="0"/>
              </a:schemeClr>
            </a:fillRef>
            <a:effectRef idx="3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8ED64DEE-26A7-4934-82A8-617A3E96CD63}"/>
                </a:ext>
              </a:extLst>
            </p:cNvPr>
            <p:cNvSpPr txBox="1"/>
            <p:nvPr/>
          </p:nvSpPr>
          <p:spPr>
            <a:xfrm>
              <a:off x="52597" y="3256375"/>
              <a:ext cx="2425917" cy="1420202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600" dirty="0"/>
                <a:t>모기 행동 주파수 탐지 </a:t>
              </a:r>
              <a:r>
                <a:rPr lang="en-US" altLang="ko-KR" sz="1600" dirty="0"/>
                <a:t>|| </a:t>
              </a:r>
            </a:p>
            <a:p>
              <a:pPr marL="0" lvl="0" indent="0" algn="ctr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600" dirty="0"/>
                <a:t>휴대폰에서 </a:t>
              </a:r>
              <a:r>
                <a:rPr lang="en-US" altLang="ko-KR" sz="1600" dirty="0"/>
                <a:t>ON</a:t>
              </a:r>
              <a:r>
                <a:rPr lang="ko-KR" altLang="en-US" sz="1600" dirty="0"/>
                <a:t>신호 입력</a:t>
              </a:r>
              <a:endParaRPr lang="ko-KR" altLang="en-US" sz="1600" kern="1200" dirty="0"/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07DE8ECF-F7C1-449E-AA32-78718B13AB49}"/>
              </a:ext>
            </a:extLst>
          </p:cNvPr>
          <p:cNvGrpSpPr/>
          <p:nvPr/>
        </p:nvGrpSpPr>
        <p:grpSpPr>
          <a:xfrm>
            <a:off x="8856426" y="1890324"/>
            <a:ext cx="384832" cy="450181"/>
            <a:chOff x="6263958" y="1140418"/>
            <a:chExt cx="533028" cy="623543"/>
          </a:xfrm>
        </p:grpSpPr>
        <p:sp>
          <p:nvSpPr>
            <p:cNvPr id="43" name="화살표: 오른쪽 42">
              <a:extLst>
                <a:ext uri="{FF2B5EF4-FFF2-40B4-BE49-F238E27FC236}">
                  <a16:creationId xmlns:a16="http://schemas.microsoft.com/office/drawing/2014/main" id="{EF32F218-7653-48A6-8911-32502031D691}"/>
                </a:ext>
              </a:extLst>
            </p:cNvPr>
            <p:cNvSpPr/>
            <p:nvPr/>
          </p:nvSpPr>
          <p:spPr>
            <a:xfrm>
              <a:off x="6263958" y="1140418"/>
              <a:ext cx="533028" cy="623543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3">
                <a:tint val="60000"/>
                <a:hueOff val="0"/>
                <a:satOff val="0"/>
                <a:lumOff val="0"/>
                <a:alphaOff val="0"/>
              </a:schemeClr>
            </a:lnRef>
            <a:fillRef idx="3">
              <a:schemeClr val="accent3">
                <a:tint val="60000"/>
                <a:hueOff val="0"/>
                <a:satOff val="0"/>
                <a:lumOff val="0"/>
                <a:alphaOff val="0"/>
              </a:schemeClr>
            </a:fillRef>
            <a:effectRef idx="3">
              <a:schemeClr val="accent3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4" name="화살표: 오른쪽 10">
              <a:extLst>
                <a:ext uri="{FF2B5EF4-FFF2-40B4-BE49-F238E27FC236}">
                  <a16:creationId xmlns:a16="http://schemas.microsoft.com/office/drawing/2014/main" id="{095B0303-6D84-465E-BC6C-6ED4384A5F29}"/>
                </a:ext>
              </a:extLst>
            </p:cNvPr>
            <p:cNvSpPr txBox="1"/>
            <p:nvPr/>
          </p:nvSpPr>
          <p:spPr>
            <a:xfrm>
              <a:off x="6263958" y="1265127"/>
              <a:ext cx="373120" cy="37412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5778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ko-KR" altLang="en-US" sz="1300" kern="1200"/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29C9FAD8-9C32-4CD3-962F-11FC16E4FC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2199" y="2952546"/>
            <a:ext cx="1311079" cy="91775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1CEB714-48E6-496D-877C-37D13C3BAD69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933274" y="2952301"/>
            <a:ext cx="1310400" cy="91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6296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2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11">
            <a:extLst>
              <a:ext uri="{FF2B5EF4-FFF2-40B4-BE49-F238E27FC236}">
                <a16:creationId xmlns:a16="http://schemas.microsoft.com/office/drawing/2014/main" id="{20A14AE8-5F59-4EAF-B234-D82A8ED8D8F2}"/>
              </a:ext>
            </a:extLst>
          </p:cNvPr>
          <p:cNvSpPr>
            <a:spLocks noEditPoints="1"/>
          </p:cNvSpPr>
          <p:nvPr/>
        </p:nvSpPr>
        <p:spPr bwMode="auto">
          <a:xfrm>
            <a:off x="323939" y="155119"/>
            <a:ext cx="712826" cy="875150"/>
          </a:xfrm>
          <a:custGeom>
            <a:avLst/>
            <a:gdLst>
              <a:gd name="T0" fmla="*/ 1930 w 2831"/>
              <a:gd name="T1" fmla="*/ 2787 h 3472"/>
              <a:gd name="T2" fmla="*/ 1791 w 2831"/>
              <a:gd name="T3" fmla="*/ 2855 h 3472"/>
              <a:gd name="T4" fmla="*/ 2114 w 2831"/>
              <a:gd name="T5" fmla="*/ 3172 h 3472"/>
              <a:gd name="T6" fmla="*/ 2628 w 2831"/>
              <a:gd name="T7" fmla="*/ 2656 h 3472"/>
              <a:gd name="T8" fmla="*/ 2538 w 2831"/>
              <a:gd name="T9" fmla="*/ 2529 h 3472"/>
              <a:gd name="T10" fmla="*/ 1440 w 2831"/>
              <a:gd name="T11" fmla="*/ 2529 h 3472"/>
              <a:gd name="T12" fmla="*/ 914 w 2831"/>
              <a:gd name="T13" fmla="*/ 2569 h 3472"/>
              <a:gd name="T14" fmla="*/ 928 w 2831"/>
              <a:gd name="T15" fmla="*/ 2433 h 3472"/>
              <a:gd name="T16" fmla="*/ 807 w 2831"/>
              <a:gd name="T17" fmla="*/ 2382 h 3472"/>
              <a:gd name="T18" fmla="*/ 439 w 2831"/>
              <a:gd name="T19" fmla="*/ 2514 h 3472"/>
              <a:gd name="T20" fmla="*/ 470 w 2831"/>
              <a:gd name="T21" fmla="*/ 2433 h 3472"/>
              <a:gd name="T22" fmla="*/ 2186 w 2831"/>
              <a:gd name="T23" fmla="*/ 2182 h 3472"/>
              <a:gd name="T24" fmla="*/ 2642 w 2831"/>
              <a:gd name="T25" fmla="*/ 2371 h 3472"/>
              <a:gd name="T26" fmla="*/ 2831 w 2831"/>
              <a:gd name="T27" fmla="*/ 2827 h 3472"/>
              <a:gd name="T28" fmla="*/ 2642 w 2831"/>
              <a:gd name="T29" fmla="*/ 3283 h 3472"/>
              <a:gd name="T30" fmla="*/ 2186 w 2831"/>
              <a:gd name="T31" fmla="*/ 3472 h 3472"/>
              <a:gd name="T32" fmla="*/ 1729 w 2831"/>
              <a:gd name="T33" fmla="*/ 3283 h 3472"/>
              <a:gd name="T34" fmla="*/ 1540 w 2831"/>
              <a:gd name="T35" fmla="*/ 2827 h 3472"/>
              <a:gd name="T36" fmla="*/ 1729 w 2831"/>
              <a:gd name="T37" fmla="*/ 2371 h 3472"/>
              <a:gd name="T38" fmla="*/ 2186 w 2831"/>
              <a:gd name="T39" fmla="*/ 2182 h 3472"/>
              <a:gd name="T40" fmla="*/ 1540 w 2831"/>
              <a:gd name="T41" fmla="*/ 2083 h 3472"/>
              <a:gd name="T42" fmla="*/ 914 w 2831"/>
              <a:gd name="T43" fmla="*/ 2123 h 3472"/>
              <a:gd name="T44" fmla="*/ 928 w 2831"/>
              <a:gd name="T45" fmla="*/ 1986 h 3472"/>
              <a:gd name="T46" fmla="*/ 807 w 2831"/>
              <a:gd name="T47" fmla="*/ 1957 h 3472"/>
              <a:gd name="T48" fmla="*/ 439 w 2831"/>
              <a:gd name="T49" fmla="*/ 2088 h 3472"/>
              <a:gd name="T50" fmla="*/ 470 w 2831"/>
              <a:gd name="T51" fmla="*/ 2007 h 3472"/>
              <a:gd name="T52" fmla="*/ 944 w 2831"/>
              <a:gd name="T53" fmla="*/ 1588 h 3472"/>
              <a:gd name="T54" fmla="*/ 1786 w 2831"/>
              <a:gd name="T55" fmla="*/ 1702 h 3472"/>
              <a:gd name="T56" fmla="*/ 904 w 2831"/>
              <a:gd name="T57" fmla="*/ 1716 h 3472"/>
              <a:gd name="T58" fmla="*/ 944 w 2831"/>
              <a:gd name="T59" fmla="*/ 1588 h 3472"/>
              <a:gd name="T60" fmla="*/ 800 w 2831"/>
              <a:gd name="T61" fmla="*/ 1548 h 3472"/>
              <a:gd name="T62" fmla="*/ 430 w 2831"/>
              <a:gd name="T63" fmla="*/ 1656 h 3472"/>
              <a:gd name="T64" fmla="*/ 484 w 2831"/>
              <a:gd name="T65" fmla="*/ 1589 h 3472"/>
              <a:gd name="T66" fmla="*/ 1738 w 2831"/>
              <a:gd name="T67" fmla="*/ 1140 h 3472"/>
              <a:gd name="T68" fmla="*/ 1778 w 2831"/>
              <a:gd name="T69" fmla="*/ 1269 h 3472"/>
              <a:gd name="T70" fmla="*/ 896 w 2831"/>
              <a:gd name="T71" fmla="*/ 1255 h 3472"/>
              <a:gd name="T72" fmla="*/ 769 w 2831"/>
              <a:gd name="T73" fmla="*/ 1030 h 3472"/>
              <a:gd name="T74" fmla="*/ 616 w 2831"/>
              <a:gd name="T75" fmla="*/ 1312 h 3472"/>
              <a:gd name="T76" fmla="*/ 423 w 2831"/>
              <a:gd name="T77" fmla="*/ 1202 h 3472"/>
              <a:gd name="T78" fmla="*/ 496 w 2831"/>
              <a:gd name="T79" fmla="*/ 1154 h 3472"/>
              <a:gd name="T80" fmla="*/ 548 w 2831"/>
              <a:gd name="T81" fmla="*/ 372 h 3472"/>
              <a:gd name="T82" fmla="*/ 681 w 2831"/>
              <a:gd name="T83" fmla="*/ 618 h 3472"/>
              <a:gd name="T84" fmla="*/ 1588 w 2831"/>
              <a:gd name="T85" fmla="*/ 597 h 3472"/>
              <a:gd name="T86" fmla="*/ 1683 w 2831"/>
              <a:gd name="T87" fmla="*/ 347 h 3472"/>
              <a:gd name="T88" fmla="*/ 2201 w 2831"/>
              <a:gd name="T89" fmla="*/ 438 h 3472"/>
              <a:gd name="T90" fmla="*/ 2118 w 2831"/>
              <a:gd name="T91" fmla="*/ 2037 h 3472"/>
              <a:gd name="T92" fmla="*/ 1412 w 2831"/>
              <a:gd name="T93" fmla="*/ 3005 h 3472"/>
              <a:gd name="T94" fmla="*/ 47 w 2831"/>
              <a:gd name="T95" fmla="*/ 3054 h 3472"/>
              <a:gd name="T96" fmla="*/ 21 w 2831"/>
              <a:gd name="T97" fmla="*/ 455 h 3472"/>
              <a:gd name="T98" fmla="*/ 1118 w 2831"/>
              <a:gd name="T99" fmla="*/ 99 h 3472"/>
              <a:gd name="T100" fmla="*/ 1053 w 2831"/>
              <a:gd name="T101" fmla="*/ 211 h 3472"/>
              <a:gd name="T102" fmla="*/ 1182 w 2831"/>
              <a:gd name="T103" fmla="*/ 211 h 3472"/>
              <a:gd name="T104" fmla="*/ 1118 w 2831"/>
              <a:gd name="T105" fmla="*/ 99 h 3472"/>
              <a:gd name="T106" fmla="*/ 1268 w 2831"/>
              <a:gd name="T107" fmla="*/ 85 h 3472"/>
              <a:gd name="T108" fmla="*/ 1328 w 2831"/>
              <a:gd name="T109" fmla="*/ 238 h 3472"/>
              <a:gd name="T110" fmla="*/ 1564 w 2831"/>
              <a:gd name="T111" fmla="*/ 312 h 3472"/>
              <a:gd name="T112" fmla="*/ 1547 w 2831"/>
              <a:gd name="T113" fmla="*/ 503 h 3472"/>
              <a:gd name="T114" fmla="*/ 711 w 2831"/>
              <a:gd name="T115" fmla="*/ 521 h 3472"/>
              <a:gd name="T116" fmla="*/ 657 w 2831"/>
              <a:gd name="T117" fmla="*/ 338 h 3472"/>
              <a:gd name="T118" fmla="*/ 889 w 2831"/>
              <a:gd name="T119" fmla="*/ 245 h 3472"/>
              <a:gd name="T120" fmla="*/ 954 w 2831"/>
              <a:gd name="T121" fmla="*/ 112 h 34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831" h="3472">
                <a:moveTo>
                  <a:pt x="2538" y="2529"/>
                </a:moveTo>
                <a:lnTo>
                  <a:pt x="2517" y="2531"/>
                </a:lnTo>
                <a:lnTo>
                  <a:pt x="2496" y="2537"/>
                </a:lnTo>
                <a:lnTo>
                  <a:pt x="2476" y="2547"/>
                </a:lnTo>
                <a:lnTo>
                  <a:pt x="2459" y="2563"/>
                </a:lnTo>
                <a:lnTo>
                  <a:pt x="2124" y="2939"/>
                </a:lnTo>
                <a:lnTo>
                  <a:pt x="1950" y="2800"/>
                </a:lnTo>
                <a:lnTo>
                  <a:pt x="1930" y="2787"/>
                </a:lnTo>
                <a:lnTo>
                  <a:pt x="1909" y="2780"/>
                </a:lnTo>
                <a:lnTo>
                  <a:pt x="1888" y="2778"/>
                </a:lnTo>
                <a:lnTo>
                  <a:pt x="1866" y="2780"/>
                </a:lnTo>
                <a:lnTo>
                  <a:pt x="1845" y="2787"/>
                </a:lnTo>
                <a:lnTo>
                  <a:pt x="1826" y="2799"/>
                </a:lnTo>
                <a:lnTo>
                  <a:pt x="1810" y="2814"/>
                </a:lnTo>
                <a:lnTo>
                  <a:pt x="1797" y="2834"/>
                </a:lnTo>
                <a:lnTo>
                  <a:pt x="1791" y="2855"/>
                </a:lnTo>
                <a:lnTo>
                  <a:pt x="1788" y="2876"/>
                </a:lnTo>
                <a:lnTo>
                  <a:pt x="1791" y="2899"/>
                </a:lnTo>
                <a:lnTo>
                  <a:pt x="1797" y="2920"/>
                </a:lnTo>
                <a:lnTo>
                  <a:pt x="1809" y="2938"/>
                </a:lnTo>
                <a:lnTo>
                  <a:pt x="1826" y="2954"/>
                </a:lnTo>
                <a:lnTo>
                  <a:pt x="2073" y="3152"/>
                </a:lnTo>
                <a:lnTo>
                  <a:pt x="2093" y="3165"/>
                </a:lnTo>
                <a:lnTo>
                  <a:pt x="2114" y="3172"/>
                </a:lnTo>
                <a:lnTo>
                  <a:pt x="2135" y="3174"/>
                </a:lnTo>
                <a:lnTo>
                  <a:pt x="2156" y="3172"/>
                </a:lnTo>
                <a:lnTo>
                  <a:pt x="2175" y="3166"/>
                </a:lnTo>
                <a:lnTo>
                  <a:pt x="2194" y="3155"/>
                </a:lnTo>
                <a:lnTo>
                  <a:pt x="2210" y="3142"/>
                </a:lnTo>
                <a:lnTo>
                  <a:pt x="2607" y="2694"/>
                </a:lnTo>
                <a:lnTo>
                  <a:pt x="2620" y="2676"/>
                </a:lnTo>
                <a:lnTo>
                  <a:pt x="2628" y="2656"/>
                </a:lnTo>
                <a:lnTo>
                  <a:pt x="2633" y="2633"/>
                </a:lnTo>
                <a:lnTo>
                  <a:pt x="2631" y="2612"/>
                </a:lnTo>
                <a:lnTo>
                  <a:pt x="2625" y="2591"/>
                </a:lnTo>
                <a:lnTo>
                  <a:pt x="2615" y="2571"/>
                </a:lnTo>
                <a:lnTo>
                  <a:pt x="2599" y="2555"/>
                </a:lnTo>
                <a:lnTo>
                  <a:pt x="2580" y="2542"/>
                </a:lnTo>
                <a:lnTo>
                  <a:pt x="2560" y="2534"/>
                </a:lnTo>
                <a:lnTo>
                  <a:pt x="2538" y="2529"/>
                </a:lnTo>
                <a:close/>
                <a:moveTo>
                  <a:pt x="944" y="2430"/>
                </a:moveTo>
                <a:lnTo>
                  <a:pt x="1391" y="2430"/>
                </a:lnTo>
                <a:lnTo>
                  <a:pt x="1406" y="2433"/>
                </a:lnTo>
                <a:lnTo>
                  <a:pt x="1420" y="2440"/>
                </a:lnTo>
                <a:lnTo>
                  <a:pt x="1431" y="2450"/>
                </a:lnTo>
                <a:lnTo>
                  <a:pt x="1438" y="2464"/>
                </a:lnTo>
                <a:lnTo>
                  <a:pt x="1440" y="2480"/>
                </a:lnTo>
                <a:lnTo>
                  <a:pt x="1440" y="2529"/>
                </a:lnTo>
                <a:lnTo>
                  <a:pt x="1438" y="2545"/>
                </a:lnTo>
                <a:lnTo>
                  <a:pt x="1431" y="2559"/>
                </a:lnTo>
                <a:lnTo>
                  <a:pt x="1420" y="2569"/>
                </a:lnTo>
                <a:lnTo>
                  <a:pt x="1406" y="2577"/>
                </a:lnTo>
                <a:lnTo>
                  <a:pt x="1391" y="2579"/>
                </a:lnTo>
                <a:lnTo>
                  <a:pt x="944" y="2579"/>
                </a:lnTo>
                <a:lnTo>
                  <a:pt x="928" y="2577"/>
                </a:lnTo>
                <a:lnTo>
                  <a:pt x="914" y="2569"/>
                </a:lnTo>
                <a:lnTo>
                  <a:pt x="904" y="2559"/>
                </a:lnTo>
                <a:lnTo>
                  <a:pt x="896" y="2545"/>
                </a:lnTo>
                <a:lnTo>
                  <a:pt x="894" y="2529"/>
                </a:lnTo>
                <a:lnTo>
                  <a:pt x="894" y="2480"/>
                </a:lnTo>
                <a:lnTo>
                  <a:pt x="896" y="2464"/>
                </a:lnTo>
                <a:lnTo>
                  <a:pt x="904" y="2450"/>
                </a:lnTo>
                <a:lnTo>
                  <a:pt x="914" y="2440"/>
                </a:lnTo>
                <a:lnTo>
                  <a:pt x="928" y="2433"/>
                </a:lnTo>
                <a:lnTo>
                  <a:pt x="944" y="2430"/>
                </a:lnTo>
                <a:close/>
                <a:moveTo>
                  <a:pt x="769" y="2319"/>
                </a:moveTo>
                <a:lnTo>
                  <a:pt x="783" y="2322"/>
                </a:lnTo>
                <a:lnTo>
                  <a:pt x="795" y="2330"/>
                </a:lnTo>
                <a:lnTo>
                  <a:pt x="805" y="2341"/>
                </a:lnTo>
                <a:lnTo>
                  <a:pt x="810" y="2355"/>
                </a:lnTo>
                <a:lnTo>
                  <a:pt x="810" y="2368"/>
                </a:lnTo>
                <a:lnTo>
                  <a:pt x="807" y="2382"/>
                </a:lnTo>
                <a:lnTo>
                  <a:pt x="800" y="2395"/>
                </a:lnTo>
                <a:lnTo>
                  <a:pt x="616" y="2600"/>
                </a:lnTo>
                <a:lnTo>
                  <a:pt x="606" y="2608"/>
                </a:lnTo>
                <a:lnTo>
                  <a:pt x="594" y="2613"/>
                </a:lnTo>
                <a:lnTo>
                  <a:pt x="581" y="2616"/>
                </a:lnTo>
                <a:lnTo>
                  <a:pt x="567" y="2612"/>
                </a:lnTo>
                <a:lnTo>
                  <a:pt x="553" y="2605"/>
                </a:lnTo>
                <a:lnTo>
                  <a:pt x="439" y="2514"/>
                </a:lnTo>
                <a:lnTo>
                  <a:pt x="430" y="2503"/>
                </a:lnTo>
                <a:lnTo>
                  <a:pt x="423" y="2490"/>
                </a:lnTo>
                <a:lnTo>
                  <a:pt x="422" y="2477"/>
                </a:lnTo>
                <a:lnTo>
                  <a:pt x="425" y="2463"/>
                </a:lnTo>
                <a:lnTo>
                  <a:pt x="432" y="2449"/>
                </a:lnTo>
                <a:lnTo>
                  <a:pt x="442" y="2440"/>
                </a:lnTo>
                <a:lnTo>
                  <a:pt x="456" y="2435"/>
                </a:lnTo>
                <a:lnTo>
                  <a:pt x="470" y="2433"/>
                </a:lnTo>
                <a:lnTo>
                  <a:pt x="484" y="2436"/>
                </a:lnTo>
                <a:lnTo>
                  <a:pt x="496" y="2443"/>
                </a:lnTo>
                <a:lnTo>
                  <a:pt x="576" y="2507"/>
                </a:lnTo>
                <a:lnTo>
                  <a:pt x="731" y="2334"/>
                </a:lnTo>
                <a:lnTo>
                  <a:pt x="742" y="2324"/>
                </a:lnTo>
                <a:lnTo>
                  <a:pt x="755" y="2320"/>
                </a:lnTo>
                <a:lnTo>
                  <a:pt x="769" y="2319"/>
                </a:lnTo>
                <a:close/>
                <a:moveTo>
                  <a:pt x="2186" y="2182"/>
                </a:moveTo>
                <a:lnTo>
                  <a:pt x="2251" y="2185"/>
                </a:lnTo>
                <a:lnTo>
                  <a:pt x="2316" y="2196"/>
                </a:lnTo>
                <a:lnTo>
                  <a:pt x="2378" y="2212"/>
                </a:lnTo>
                <a:lnTo>
                  <a:pt x="2437" y="2233"/>
                </a:lnTo>
                <a:lnTo>
                  <a:pt x="2494" y="2260"/>
                </a:lnTo>
                <a:lnTo>
                  <a:pt x="2546" y="2293"/>
                </a:lnTo>
                <a:lnTo>
                  <a:pt x="2596" y="2329"/>
                </a:lnTo>
                <a:lnTo>
                  <a:pt x="2642" y="2371"/>
                </a:lnTo>
                <a:lnTo>
                  <a:pt x="2683" y="2417"/>
                </a:lnTo>
                <a:lnTo>
                  <a:pt x="2721" y="2466"/>
                </a:lnTo>
                <a:lnTo>
                  <a:pt x="2753" y="2520"/>
                </a:lnTo>
                <a:lnTo>
                  <a:pt x="2780" y="2577"/>
                </a:lnTo>
                <a:lnTo>
                  <a:pt x="2802" y="2636"/>
                </a:lnTo>
                <a:lnTo>
                  <a:pt x="2818" y="2698"/>
                </a:lnTo>
                <a:lnTo>
                  <a:pt x="2828" y="2761"/>
                </a:lnTo>
                <a:lnTo>
                  <a:pt x="2831" y="2827"/>
                </a:lnTo>
                <a:lnTo>
                  <a:pt x="2828" y="2893"/>
                </a:lnTo>
                <a:lnTo>
                  <a:pt x="2818" y="2958"/>
                </a:lnTo>
                <a:lnTo>
                  <a:pt x="2802" y="3019"/>
                </a:lnTo>
                <a:lnTo>
                  <a:pt x="2780" y="3079"/>
                </a:lnTo>
                <a:lnTo>
                  <a:pt x="2753" y="3134"/>
                </a:lnTo>
                <a:lnTo>
                  <a:pt x="2721" y="3188"/>
                </a:lnTo>
                <a:lnTo>
                  <a:pt x="2683" y="3237"/>
                </a:lnTo>
                <a:lnTo>
                  <a:pt x="2642" y="3283"/>
                </a:lnTo>
                <a:lnTo>
                  <a:pt x="2596" y="3325"/>
                </a:lnTo>
                <a:lnTo>
                  <a:pt x="2546" y="3362"/>
                </a:lnTo>
                <a:lnTo>
                  <a:pt x="2494" y="3394"/>
                </a:lnTo>
                <a:lnTo>
                  <a:pt x="2437" y="3421"/>
                </a:lnTo>
                <a:lnTo>
                  <a:pt x="2378" y="3443"/>
                </a:lnTo>
                <a:lnTo>
                  <a:pt x="2316" y="3459"/>
                </a:lnTo>
                <a:lnTo>
                  <a:pt x="2251" y="3469"/>
                </a:lnTo>
                <a:lnTo>
                  <a:pt x="2186" y="3472"/>
                </a:lnTo>
                <a:lnTo>
                  <a:pt x="2120" y="3469"/>
                </a:lnTo>
                <a:lnTo>
                  <a:pt x="2055" y="3459"/>
                </a:lnTo>
                <a:lnTo>
                  <a:pt x="1993" y="3443"/>
                </a:lnTo>
                <a:lnTo>
                  <a:pt x="1934" y="3421"/>
                </a:lnTo>
                <a:lnTo>
                  <a:pt x="1877" y="3394"/>
                </a:lnTo>
                <a:lnTo>
                  <a:pt x="1825" y="3362"/>
                </a:lnTo>
                <a:lnTo>
                  <a:pt x="1775" y="3325"/>
                </a:lnTo>
                <a:lnTo>
                  <a:pt x="1729" y="3283"/>
                </a:lnTo>
                <a:lnTo>
                  <a:pt x="1688" y="3237"/>
                </a:lnTo>
                <a:lnTo>
                  <a:pt x="1650" y="3188"/>
                </a:lnTo>
                <a:lnTo>
                  <a:pt x="1618" y="3134"/>
                </a:lnTo>
                <a:lnTo>
                  <a:pt x="1591" y="3079"/>
                </a:lnTo>
                <a:lnTo>
                  <a:pt x="1569" y="3019"/>
                </a:lnTo>
                <a:lnTo>
                  <a:pt x="1553" y="2958"/>
                </a:lnTo>
                <a:lnTo>
                  <a:pt x="1543" y="2893"/>
                </a:lnTo>
                <a:lnTo>
                  <a:pt x="1540" y="2827"/>
                </a:lnTo>
                <a:lnTo>
                  <a:pt x="1543" y="2761"/>
                </a:lnTo>
                <a:lnTo>
                  <a:pt x="1553" y="2698"/>
                </a:lnTo>
                <a:lnTo>
                  <a:pt x="1569" y="2636"/>
                </a:lnTo>
                <a:lnTo>
                  <a:pt x="1591" y="2577"/>
                </a:lnTo>
                <a:lnTo>
                  <a:pt x="1618" y="2520"/>
                </a:lnTo>
                <a:lnTo>
                  <a:pt x="1650" y="2466"/>
                </a:lnTo>
                <a:lnTo>
                  <a:pt x="1688" y="2417"/>
                </a:lnTo>
                <a:lnTo>
                  <a:pt x="1729" y="2371"/>
                </a:lnTo>
                <a:lnTo>
                  <a:pt x="1775" y="2329"/>
                </a:lnTo>
                <a:lnTo>
                  <a:pt x="1825" y="2293"/>
                </a:lnTo>
                <a:lnTo>
                  <a:pt x="1877" y="2260"/>
                </a:lnTo>
                <a:lnTo>
                  <a:pt x="1934" y="2233"/>
                </a:lnTo>
                <a:lnTo>
                  <a:pt x="1993" y="2212"/>
                </a:lnTo>
                <a:lnTo>
                  <a:pt x="2055" y="2196"/>
                </a:lnTo>
                <a:lnTo>
                  <a:pt x="2120" y="2185"/>
                </a:lnTo>
                <a:lnTo>
                  <a:pt x="2186" y="2182"/>
                </a:lnTo>
                <a:close/>
                <a:moveTo>
                  <a:pt x="944" y="1984"/>
                </a:moveTo>
                <a:lnTo>
                  <a:pt x="1491" y="1984"/>
                </a:lnTo>
                <a:lnTo>
                  <a:pt x="1505" y="1986"/>
                </a:lnTo>
                <a:lnTo>
                  <a:pt x="1519" y="1994"/>
                </a:lnTo>
                <a:lnTo>
                  <a:pt x="1531" y="2004"/>
                </a:lnTo>
                <a:lnTo>
                  <a:pt x="1537" y="2018"/>
                </a:lnTo>
                <a:lnTo>
                  <a:pt x="1540" y="2034"/>
                </a:lnTo>
                <a:lnTo>
                  <a:pt x="1540" y="2083"/>
                </a:lnTo>
                <a:lnTo>
                  <a:pt x="1537" y="2099"/>
                </a:lnTo>
                <a:lnTo>
                  <a:pt x="1531" y="2113"/>
                </a:lnTo>
                <a:lnTo>
                  <a:pt x="1519" y="2123"/>
                </a:lnTo>
                <a:lnTo>
                  <a:pt x="1505" y="2131"/>
                </a:lnTo>
                <a:lnTo>
                  <a:pt x="1491" y="2133"/>
                </a:lnTo>
                <a:lnTo>
                  <a:pt x="944" y="2133"/>
                </a:lnTo>
                <a:lnTo>
                  <a:pt x="928" y="2131"/>
                </a:lnTo>
                <a:lnTo>
                  <a:pt x="914" y="2123"/>
                </a:lnTo>
                <a:lnTo>
                  <a:pt x="904" y="2113"/>
                </a:lnTo>
                <a:lnTo>
                  <a:pt x="896" y="2099"/>
                </a:lnTo>
                <a:lnTo>
                  <a:pt x="894" y="2083"/>
                </a:lnTo>
                <a:lnTo>
                  <a:pt x="894" y="2034"/>
                </a:lnTo>
                <a:lnTo>
                  <a:pt x="896" y="2018"/>
                </a:lnTo>
                <a:lnTo>
                  <a:pt x="904" y="2004"/>
                </a:lnTo>
                <a:lnTo>
                  <a:pt x="914" y="1994"/>
                </a:lnTo>
                <a:lnTo>
                  <a:pt x="928" y="1986"/>
                </a:lnTo>
                <a:lnTo>
                  <a:pt x="944" y="1984"/>
                </a:lnTo>
                <a:close/>
                <a:moveTo>
                  <a:pt x="769" y="1894"/>
                </a:moveTo>
                <a:lnTo>
                  <a:pt x="783" y="1897"/>
                </a:lnTo>
                <a:lnTo>
                  <a:pt x="795" y="1905"/>
                </a:lnTo>
                <a:lnTo>
                  <a:pt x="805" y="1916"/>
                </a:lnTo>
                <a:lnTo>
                  <a:pt x="810" y="1930"/>
                </a:lnTo>
                <a:lnTo>
                  <a:pt x="810" y="1943"/>
                </a:lnTo>
                <a:lnTo>
                  <a:pt x="807" y="1957"/>
                </a:lnTo>
                <a:lnTo>
                  <a:pt x="800" y="1970"/>
                </a:lnTo>
                <a:lnTo>
                  <a:pt x="616" y="2175"/>
                </a:lnTo>
                <a:lnTo>
                  <a:pt x="606" y="2183"/>
                </a:lnTo>
                <a:lnTo>
                  <a:pt x="594" y="2188"/>
                </a:lnTo>
                <a:lnTo>
                  <a:pt x="581" y="2191"/>
                </a:lnTo>
                <a:lnTo>
                  <a:pt x="567" y="2187"/>
                </a:lnTo>
                <a:lnTo>
                  <a:pt x="553" y="2180"/>
                </a:lnTo>
                <a:lnTo>
                  <a:pt x="439" y="2088"/>
                </a:lnTo>
                <a:lnTo>
                  <a:pt x="430" y="2078"/>
                </a:lnTo>
                <a:lnTo>
                  <a:pt x="423" y="2065"/>
                </a:lnTo>
                <a:lnTo>
                  <a:pt x="422" y="2052"/>
                </a:lnTo>
                <a:lnTo>
                  <a:pt x="425" y="2038"/>
                </a:lnTo>
                <a:lnTo>
                  <a:pt x="432" y="2024"/>
                </a:lnTo>
                <a:lnTo>
                  <a:pt x="442" y="2015"/>
                </a:lnTo>
                <a:lnTo>
                  <a:pt x="456" y="2010"/>
                </a:lnTo>
                <a:lnTo>
                  <a:pt x="470" y="2007"/>
                </a:lnTo>
                <a:lnTo>
                  <a:pt x="484" y="2011"/>
                </a:lnTo>
                <a:lnTo>
                  <a:pt x="496" y="2018"/>
                </a:lnTo>
                <a:lnTo>
                  <a:pt x="576" y="2082"/>
                </a:lnTo>
                <a:lnTo>
                  <a:pt x="731" y="1909"/>
                </a:lnTo>
                <a:lnTo>
                  <a:pt x="742" y="1899"/>
                </a:lnTo>
                <a:lnTo>
                  <a:pt x="755" y="1895"/>
                </a:lnTo>
                <a:lnTo>
                  <a:pt x="769" y="1894"/>
                </a:lnTo>
                <a:close/>
                <a:moveTo>
                  <a:pt x="944" y="1588"/>
                </a:moveTo>
                <a:lnTo>
                  <a:pt x="1738" y="1588"/>
                </a:lnTo>
                <a:lnTo>
                  <a:pt x="1754" y="1590"/>
                </a:lnTo>
                <a:lnTo>
                  <a:pt x="1768" y="1597"/>
                </a:lnTo>
                <a:lnTo>
                  <a:pt x="1778" y="1608"/>
                </a:lnTo>
                <a:lnTo>
                  <a:pt x="1786" y="1621"/>
                </a:lnTo>
                <a:lnTo>
                  <a:pt x="1788" y="1637"/>
                </a:lnTo>
                <a:lnTo>
                  <a:pt x="1788" y="1687"/>
                </a:lnTo>
                <a:lnTo>
                  <a:pt x="1786" y="1702"/>
                </a:lnTo>
                <a:lnTo>
                  <a:pt x="1778" y="1716"/>
                </a:lnTo>
                <a:lnTo>
                  <a:pt x="1768" y="1727"/>
                </a:lnTo>
                <a:lnTo>
                  <a:pt x="1754" y="1734"/>
                </a:lnTo>
                <a:lnTo>
                  <a:pt x="1738" y="1736"/>
                </a:lnTo>
                <a:lnTo>
                  <a:pt x="944" y="1736"/>
                </a:lnTo>
                <a:lnTo>
                  <a:pt x="928" y="1734"/>
                </a:lnTo>
                <a:lnTo>
                  <a:pt x="914" y="1727"/>
                </a:lnTo>
                <a:lnTo>
                  <a:pt x="904" y="1716"/>
                </a:lnTo>
                <a:lnTo>
                  <a:pt x="896" y="1702"/>
                </a:lnTo>
                <a:lnTo>
                  <a:pt x="894" y="1687"/>
                </a:lnTo>
                <a:lnTo>
                  <a:pt x="894" y="1637"/>
                </a:lnTo>
                <a:lnTo>
                  <a:pt x="896" y="1621"/>
                </a:lnTo>
                <a:lnTo>
                  <a:pt x="904" y="1608"/>
                </a:lnTo>
                <a:lnTo>
                  <a:pt x="914" y="1597"/>
                </a:lnTo>
                <a:lnTo>
                  <a:pt x="928" y="1590"/>
                </a:lnTo>
                <a:lnTo>
                  <a:pt x="944" y="1588"/>
                </a:lnTo>
                <a:close/>
                <a:moveTo>
                  <a:pt x="769" y="1472"/>
                </a:moveTo>
                <a:lnTo>
                  <a:pt x="783" y="1475"/>
                </a:lnTo>
                <a:lnTo>
                  <a:pt x="795" y="1483"/>
                </a:lnTo>
                <a:lnTo>
                  <a:pt x="805" y="1494"/>
                </a:lnTo>
                <a:lnTo>
                  <a:pt x="810" y="1508"/>
                </a:lnTo>
                <a:lnTo>
                  <a:pt x="810" y="1521"/>
                </a:lnTo>
                <a:lnTo>
                  <a:pt x="807" y="1535"/>
                </a:lnTo>
                <a:lnTo>
                  <a:pt x="800" y="1548"/>
                </a:lnTo>
                <a:lnTo>
                  <a:pt x="616" y="1753"/>
                </a:lnTo>
                <a:lnTo>
                  <a:pt x="606" y="1761"/>
                </a:lnTo>
                <a:lnTo>
                  <a:pt x="594" y="1767"/>
                </a:lnTo>
                <a:lnTo>
                  <a:pt x="581" y="1769"/>
                </a:lnTo>
                <a:lnTo>
                  <a:pt x="567" y="1765"/>
                </a:lnTo>
                <a:lnTo>
                  <a:pt x="553" y="1758"/>
                </a:lnTo>
                <a:lnTo>
                  <a:pt x="439" y="1667"/>
                </a:lnTo>
                <a:lnTo>
                  <a:pt x="430" y="1656"/>
                </a:lnTo>
                <a:lnTo>
                  <a:pt x="423" y="1643"/>
                </a:lnTo>
                <a:lnTo>
                  <a:pt x="422" y="1630"/>
                </a:lnTo>
                <a:lnTo>
                  <a:pt x="425" y="1615"/>
                </a:lnTo>
                <a:lnTo>
                  <a:pt x="432" y="1602"/>
                </a:lnTo>
                <a:lnTo>
                  <a:pt x="442" y="1593"/>
                </a:lnTo>
                <a:lnTo>
                  <a:pt x="456" y="1588"/>
                </a:lnTo>
                <a:lnTo>
                  <a:pt x="470" y="1586"/>
                </a:lnTo>
                <a:lnTo>
                  <a:pt x="484" y="1589"/>
                </a:lnTo>
                <a:lnTo>
                  <a:pt x="496" y="1596"/>
                </a:lnTo>
                <a:lnTo>
                  <a:pt x="576" y="1660"/>
                </a:lnTo>
                <a:lnTo>
                  <a:pt x="731" y="1487"/>
                </a:lnTo>
                <a:lnTo>
                  <a:pt x="742" y="1477"/>
                </a:lnTo>
                <a:lnTo>
                  <a:pt x="755" y="1473"/>
                </a:lnTo>
                <a:lnTo>
                  <a:pt x="769" y="1472"/>
                </a:lnTo>
                <a:close/>
                <a:moveTo>
                  <a:pt x="944" y="1140"/>
                </a:moveTo>
                <a:lnTo>
                  <a:pt x="1738" y="1140"/>
                </a:lnTo>
                <a:lnTo>
                  <a:pt x="1754" y="1144"/>
                </a:lnTo>
                <a:lnTo>
                  <a:pt x="1768" y="1150"/>
                </a:lnTo>
                <a:lnTo>
                  <a:pt x="1778" y="1162"/>
                </a:lnTo>
                <a:lnTo>
                  <a:pt x="1786" y="1175"/>
                </a:lnTo>
                <a:lnTo>
                  <a:pt x="1788" y="1190"/>
                </a:lnTo>
                <a:lnTo>
                  <a:pt x="1788" y="1240"/>
                </a:lnTo>
                <a:lnTo>
                  <a:pt x="1786" y="1255"/>
                </a:lnTo>
                <a:lnTo>
                  <a:pt x="1778" y="1269"/>
                </a:lnTo>
                <a:lnTo>
                  <a:pt x="1768" y="1280"/>
                </a:lnTo>
                <a:lnTo>
                  <a:pt x="1754" y="1287"/>
                </a:lnTo>
                <a:lnTo>
                  <a:pt x="1738" y="1290"/>
                </a:lnTo>
                <a:lnTo>
                  <a:pt x="944" y="1290"/>
                </a:lnTo>
                <a:lnTo>
                  <a:pt x="928" y="1287"/>
                </a:lnTo>
                <a:lnTo>
                  <a:pt x="914" y="1280"/>
                </a:lnTo>
                <a:lnTo>
                  <a:pt x="904" y="1269"/>
                </a:lnTo>
                <a:lnTo>
                  <a:pt x="896" y="1255"/>
                </a:lnTo>
                <a:lnTo>
                  <a:pt x="894" y="1240"/>
                </a:lnTo>
                <a:lnTo>
                  <a:pt x="894" y="1190"/>
                </a:lnTo>
                <a:lnTo>
                  <a:pt x="896" y="1175"/>
                </a:lnTo>
                <a:lnTo>
                  <a:pt x="904" y="1162"/>
                </a:lnTo>
                <a:lnTo>
                  <a:pt x="914" y="1150"/>
                </a:lnTo>
                <a:lnTo>
                  <a:pt x="928" y="1144"/>
                </a:lnTo>
                <a:lnTo>
                  <a:pt x="944" y="1140"/>
                </a:lnTo>
                <a:close/>
                <a:moveTo>
                  <a:pt x="769" y="1030"/>
                </a:moveTo>
                <a:lnTo>
                  <a:pt x="783" y="1034"/>
                </a:lnTo>
                <a:lnTo>
                  <a:pt x="795" y="1042"/>
                </a:lnTo>
                <a:lnTo>
                  <a:pt x="805" y="1053"/>
                </a:lnTo>
                <a:lnTo>
                  <a:pt x="810" y="1066"/>
                </a:lnTo>
                <a:lnTo>
                  <a:pt x="810" y="1081"/>
                </a:lnTo>
                <a:lnTo>
                  <a:pt x="807" y="1094"/>
                </a:lnTo>
                <a:lnTo>
                  <a:pt x="800" y="1106"/>
                </a:lnTo>
                <a:lnTo>
                  <a:pt x="616" y="1312"/>
                </a:lnTo>
                <a:lnTo>
                  <a:pt x="606" y="1320"/>
                </a:lnTo>
                <a:lnTo>
                  <a:pt x="594" y="1326"/>
                </a:lnTo>
                <a:lnTo>
                  <a:pt x="581" y="1327"/>
                </a:lnTo>
                <a:lnTo>
                  <a:pt x="567" y="1325"/>
                </a:lnTo>
                <a:lnTo>
                  <a:pt x="553" y="1317"/>
                </a:lnTo>
                <a:lnTo>
                  <a:pt x="439" y="1226"/>
                </a:lnTo>
                <a:lnTo>
                  <a:pt x="430" y="1215"/>
                </a:lnTo>
                <a:lnTo>
                  <a:pt x="423" y="1202"/>
                </a:lnTo>
                <a:lnTo>
                  <a:pt x="422" y="1188"/>
                </a:lnTo>
                <a:lnTo>
                  <a:pt x="425" y="1174"/>
                </a:lnTo>
                <a:lnTo>
                  <a:pt x="432" y="1162"/>
                </a:lnTo>
                <a:lnTo>
                  <a:pt x="442" y="1152"/>
                </a:lnTo>
                <a:lnTo>
                  <a:pt x="456" y="1146"/>
                </a:lnTo>
                <a:lnTo>
                  <a:pt x="470" y="1145"/>
                </a:lnTo>
                <a:lnTo>
                  <a:pt x="484" y="1147"/>
                </a:lnTo>
                <a:lnTo>
                  <a:pt x="496" y="1154"/>
                </a:lnTo>
                <a:lnTo>
                  <a:pt x="576" y="1218"/>
                </a:lnTo>
                <a:lnTo>
                  <a:pt x="731" y="1046"/>
                </a:lnTo>
                <a:lnTo>
                  <a:pt x="742" y="1036"/>
                </a:lnTo>
                <a:lnTo>
                  <a:pt x="755" y="1031"/>
                </a:lnTo>
                <a:lnTo>
                  <a:pt x="769" y="1030"/>
                </a:lnTo>
                <a:close/>
                <a:moveTo>
                  <a:pt x="150" y="347"/>
                </a:moveTo>
                <a:lnTo>
                  <a:pt x="552" y="347"/>
                </a:lnTo>
                <a:lnTo>
                  <a:pt x="548" y="372"/>
                </a:lnTo>
                <a:lnTo>
                  <a:pt x="547" y="399"/>
                </a:lnTo>
                <a:lnTo>
                  <a:pt x="550" y="439"/>
                </a:lnTo>
                <a:lnTo>
                  <a:pt x="559" y="477"/>
                </a:lnTo>
                <a:lnTo>
                  <a:pt x="574" y="511"/>
                </a:lnTo>
                <a:lnTo>
                  <a:pt x="594" y="544"/>
                </a:lnTo>
                <a:lnTo>
                  <a:pt x="618" y="572"/>
                </a:lnTo>
                <a:lnTo>
                  <a:pt x="648" y="598"/>
                </a:lnTo>
                <a:lnTo>
                  <a:pt x="681" y="618"/>
                </a:lnTo>
                <a:lnTo>
                  <a:pt x="715" y="632"/>
                </a:lnTo>
                <a:lnTo>
                  <a:pt x="753" y="642"/>
                </a:lnTo>
                <a:lnTo>
                  <a:pt x="793" y="645"/>
                </a:lnTo>
                <a:lnTo>
                  <a:pt x="1442" y="645"/>
                </a:lnTo>
                <a:lnTo>
                  <a:pt x="1482" y="642"/>
                </a:lnTo>
                <a:lnTo>
                  <a:pt x="1520" y="632"/>
                </a:lnTo>
                <a:lnTo>
                  <a:pt x="1555" y="618"/>
                </a:lnTo>
                <a:lnTo>
                  <a:pt x="1588" y="597"/>
                </a:lnTo>
                <a:lnTo>
                  <a:pt x="1616" y="572"/>
                </a:lnTo>
                <a:lnTo>
                  <a:pt x="1641" y="543"/>
                </a:lnTo>
                <a:lnTo>
                  <a:pt x="1661" y="510"/>
                </a:lnTo>
                <a:lnTo>
                  <a:pt x="1676" y="475"/>
                </a:lnTo>
                <a:lnTo>
                  <a:pt x="1686" y="436"/>
                </a:lnTo>
                <a:lnTo>
                  <a:pt x="1689" y="396"/>
                </a:lnTo>
                <a:lnTo>
                  <a:pt x="1688" y="371"/>
                </a:lnTo>
                <a:lnTo>
                  <a:pt x="1683" y="347"/>
                </a:lnTo>
                <a:lnTo>
                  <a:pt x="1987" y="347"/>
                </a:lnTo>
                <a:lnTo>
                  <a:pt x="2029" y="349"/>
                </a:lnTo>
                <a:lnTo>
                  <a:pt x="2067" y="356"/>
                </a:lnTo>
                <a:lnTo>
                  <a:pt x="2101" y="366"/>
                </a:lnTo>
                <a:lnTo>
                  <a:pt x="2132" y="379"/>
                </a:lnTo>
                <a:lnTo>
                  <a:pt x="2159" y="396"/>
                </a:lnTo>
                <a:lnTo>
                  <a:pt x="2182" y="416"/>
                </a:lnTo>
                <a:lnTo>
                  <a:pt x="2201" y="438"/>
                </a:lnTo>
                <a:lnTo>
                  <a:pt x="2215" y="462"/>
                </a:lnTo>
                <a:lnTo>
                  <a:pt x="2226" y="488"/>
                </a:lnTo>
                <a:lnTo>
                  <a:pt x="2233" y="517"/>
                </a:lnTo>
                <a:lnTo>
                  <a:pt x="2235" y="546"/>
                </a:lnTo>
                <a:lnTo>
                  <a:pt x="2235" y="2036"/>
                </a:lnTo>
                <a:lnTo>
                  <a:pt x="2210" y="2035"/>
                </a:lnTo>
                <a:lnTo>
                  <a:pt x="2186" y="2034"/>
                </a:lnTo>
                <a:lnTo>
                  <a:pt x="2118" y="2037"/>
                </a:lnTo>
                <a:lnTo>
                  <a:pt x="2051" y="2045"/>
                </a:lnTo>
                <a:lnTo>
                  <a:pt x="1987" y="2060"/>
                </a:lnTo>
                <a:lnTo>
                  <a:pt x="1987" y="893"/>
                </a:lnTo>
                <a:lnTo>
                  <a:pt x="249" y="893"/>
                </a:lnTo>
                <a:lnTo>
                  <a:pt x="249" y="2876"/>
                </a:lnTo>
                <a:lnTo>
                  <a:pt x="1394" y="2876"/>
                </a:lnTo>
                <a:lnTo>
                  <a:pt x="1400" y="2942"/>
                </a:lnTo>
                <a:lnTo>
                  <a:pt x="1412" y="3005"/>
                </a:lnTo>
                <a:lnTo>
                  <a:pt x="1429" y="3066"/>
                </a:lnTo>
                <a:lnTo>
                  <a:pt x="1450" y="3125"/>
                </a:lnTo>
                <a:lnTo>
                  <a:pt x="199" y="3125"/>
                </a:lnTo>
                <a:lnTo>
                  <a:pt x="163" y="3122"/>
                </a:lnTo>
                <a:lnTo>
                  <a:pt x="130" y="3112"/>
                </a:lnTo>
                <a:lnTo>
                  <a:pt x="99" y="3097"/>
                </a:lnTo>
                <a:lnTo>
                  <a:pt x="71" y="3079"/>
                </a:lnTo>
                <a:lnTo>
                  <a:pt x="47" y="3054"/>
                </a:lnTo>
                <a:lnTo>
                  <a:pt x="27" y="3027"/>
                </a:lnTo>
                <a:lnTo>
                  <a:pt x="13" y="2995"/>
                </a:lnTo>
                <a:lnTo>
                  <a:pt x="3" y="2962"/>
                </a:lnTo>
                <a:lnTo>
                  <a:pt x="0" y="2926"/>
                </a:lnTo>
                <a:lnTo>
                  <a:pt x="0" y="546"/>
                </a:lnTo>
                <a:lnTo>
                  <a:pt x="3" y="513"/>
                </a:lnTo>
                <a:lnTo>
                  <a:pt x="9" y="483"/>
                </a:lnTo>
                <a:lnTo>
                  <a:pt x="21" y="455"/>
                </a:lnTo>
                <a:lnTo>
                  <a:pt x="36" y="428"/>
                </a:lnTo>
                <a:lnTo>
                  <a:pt x="53" y="405"/>
                </a:lnTo>
                <a:lnTo>
                  <a:pt x="71" y="385"/>
                </a:lnTo>
                <a:lnTo>
                  <a:pt x="91" y="369"/>
                </a:lnTo>
                <a:lnTo>
                  <a:pt x="111" y="358"/>
                </a:lnTo>
                <a:lnTo>
                  <a:pt x="131" y="349"/>
                </a:lnTo>
                <a:lnTo>
                  <a:pt x="150" y="347"/>
                </a:lnTo>
                <a:close/>
                <a:moveTo>
                  <a:pt x="1118" y="99"/>
                </a:moveTo>
                <a:lnTo>
                  <a:pt x="1098" y="102"/>
                </a:lnTo>
                <a:lnTo>
                  <a:pt x="1080" y="109"/>
                </a:lnTo>
                <a:lnTo>
                  <a:pt x="1065" y="121"/>
                </a:lnTo>
                <a:lnTo>
                  <a:pt x="1053" y="136"/>
                </a:lnTo>
                <a:lnTo>
                  <a:pt x="1046" y="154"/>
                </a:lnTo>
                <a:lnTo>
                  <a:pt x="1043" y="174"/>
                </a:lnTo>
                <a:lnTo>
                  <a:pt x="1046" y="194"/>
                </a:lnTo>
                <a:lnTo>
                  <a:pt x="1053" y="211"/>
                </a:lnTo>
                <a:lnTo>
                  <a:pt x="1065" y="226"/>
                </a:lnTo>
                <a:lnTo>
                  <a:pt x="1080" y="238"/>
                </a:lnTo>
                <a:lnTo>
                  <a:pt x="1098" y="245"/>
                </a:lnTo>
                <a:lnTo>
                  <a:pt x="1118" y="248"/>
                </a:lnTo>
                <a:lnTo>
                  <a:pt x="1138" y="245"/>
                </a:lnTo>
                <a:lnTo>
                  <a:pt x="1156" y="238"/>
                </a:lnTo>
                <a:lnTo>
                  <a:pt x="1170" y="226"/>
                </a:lnTo>
                <a:lnTo>
                  <a:pt x="1182" y="211"/>
                </a:lnTo>
                <a:lnTo>
                  <a:pt x="1189" y="194"/>
                </a:lnTo>
                <a:lnTo>
                  <a:pt x="1193" y="174"/>
                </a:lnTo>
                <a:lnTo>
                  <a:pt x="1189" y="154"/>
                </a:lnTo>
                <a:lnTo>
                  <a:pt x="1182" y="136"/>
                </a:lnTo>
                <a:lnTo>
                  <a:pt x="1170" y="121"/>
                </a:lnTo>
                <a:lnTo>
                  <a:pt x="1156" y="109"/>
                </a:lnTo>
                <a:lnTo>
                  <a:pt x="1138" y="102"/>
                </a:lnTo>
                <a:lnTo>
                  <a:pt x="1118" y="99"/>
                </a:lnTo>
                <a:close/>
                <a:moveTo>
                  <a:pt x="1116" y="0"/>
                </a:moveTo>
                <a:lnTo>
                  <a:pt x="1120" y="0"/>
                </a:lnTo>
                <a:lnTo>
                  <a:pt x="1150" y="3"/>
                </a:lnTo>
                <a:lnTo>
                  <a:pt x="1180" y="11"/>
                </a:lnTo>
                <a:lnTo>
                  <a:pt x="1206" y="23"/>
                </a:lnTo>
                <a:lnTo>
                  <a:pt x="1230" y="40"/>
                </a:lnTo>
                <a:lnTo>
                  <a:pt x="1252" y="61"/>
                </a:lnTo>
                <a:lnTo>
                  <a:pt x="1268" y="85"/>
                </a:lnTo>
                <a:lnTo>
                  <a:pt x="1281" y="112"/>
                </a:lnTo>
                <a:lnTo>
                  <a:pt x="1288" y="141"/>
                </a:lnTo>
                <a:lnTo>
                  <a:pt x="1292" y="171"/>
                </a:lnTo>
                <a:lnTo>
                  <a:pt x="1292" y="174"/>
                </a:lnTo>
                <a:lnTo>
                  <a:pt x="1294" y="194"/>
                </a:lnTo>
                <a:lnTo>
                  <a:pt x="1302" y="211"/>
                </a:lnTo>
                <a:lnTo>
                  <a:pt x="1314" y="226"/>
                </a:lnTo>
                <a:lnTo>
                  <a:pt x="1328" y="238"/>
                </a:lnTo>
                <a:lnTo>
                  <a:pt x="1345" y="245"/>
                </a:lnTo>
                <a:lnTo>
                  <a:pt x="1365" y="248"/>
                </a:lnTo>
                <a:lnTo>
                  <a:pt x="1442" y="248"/>
                </a:lnTo>
                <a:lnTo>
                  <a:pt x="1472" y="251"/>
                </a:lnTo>
                <a:lnTo>
                  <a:pt x="1499" y="260"/>
                </a:lnTo>
                <a:lnTo>
                  <a:pt x="1524" y="274"/>
                </a:lnTo>
                <a:lnTo>
                  <a:pt x="1547" y="291"/>
                </a:lnTo>
                <a:lnTo>
                  <a:pt x="1564" y="312"/>
                </a:lnTo>
                <a:lnTo>
                  <a:pt x="1578" y="338"/>
                </a:lnTo>
                <a:lnTo>
                  <a:pt x="1587" y="366"/>
                </a:lnTo>
                <a:lnTo>
                  <a:pt x="1590" y="396"/>
                </a:lnTo>
                <a:lnTo>
                  <a:pt x="1590" y="399"/>
                </a:lnTo>
                <a:lnTo>
                  <a:pt x="1587" y="428"/>
                </a:lnTo>
                <a:lnTo>
                  <a:pt x="1578" y="456"/>
                </a:lnTo>
                <a:lnTo>
                  <a:pt x="1564" y="481"/>
                </a:lnTo>
                <a:lnTo>
                  <a:pt x="1547" y="503"/>
                </a:lnTo>
                <a:lnTo>
                  <a:pt x="1524" y="521"/>
                </a:lnTo>
                <a:lnTo>
                  <a:pt x="1499" y="534"/>
                </a:lnTo>
                <a:lnTo>
                  <a:pt x="1472" y="543"/>
                </a:lnTo>
                <a:lnTo>
                  <a:pt x="1442" y="546"/>
                </a:lnTo>
                <a:lnTo>
                  <a:pt x="793" y="546"/>
                </a:lnTo>
                <a:lnTo>
                  <a:pt x="764" y="543"/>
                </a:lnTo>
                <a:lnTo>
                  <a:pt x="736" y="534"/>
                </a:lnTo>
                <a:lnTo>
                  <a:pt x="711" y="521"/>
                </a:lnTo>
                <a:lnTo>
                  <a:pt x="689" y="503"/>
                </a:lnTo>
                <a:lnTo>
                  <a:pt x="671" y="481"/>
                </a:lnTo>
                <a:lnTo>
                  <a:pt x="657" y="456"/>
                </a:lnTo>
                <a:lnTo>
                  <a:pt x="649" y="428"/>
                </a:lnTo>
                <a:lnTo>
                  <a:pt x="646" y="399"/>
                </a:lnTo>
                <a:lnTo>
                  <a:pt x="646" y="396"/>
                </a:lnTo>
                <a:lnTo>
                  <a:pt x="649" y="366"/>
                </a:lnTo>
                <a:lnTo>
                  <a:pt x="657" y="338"/>
                </a:lnTo>
                <a:lnTo>
                  <a:pt x="671" y="312"/>
                </a:lnTo>
                <a:lnTo>
                  <a:pt x="689" y="291"/>
                </a:lnTo>
                <a:lnTo>
                  <a:pt x="711" y="274"/>
                </a:lnTo>
                <a:lnTo>
                  <a:pt x="736" y="260"/>
                </a:lnTo>
                <a:lnTo>
                  <a:pt x="764" y="251"/>
                </a:lnTo>
                <a:lnTo>
                  <a:pt x="793" y="248"/>
                </a:lnTo>
                <a:lnTo>
                  <a:pt x="870" y="248"/>
                </a:lnTo>
                <a:lnTo>
                  <a:pt x="889" y="245"/>
                </a:lnTo>
                <a:lnTo>
                  <a:pt x="907" y="238"/>
                </a:lnTo>
                <a:lnTo>
                  <a:pt x="922" y="226"/>
                </a:lnTo>
                <a:lnTo>
                  <a:pt x="933" y="211"/>
                </a:lnTo>
                <a:lnTo>
                  <a:pt x="941" y="194"/>
                </a:lnTo>
                <a:lnTo>
                  <a:pt x="944" y="174"/>
                </a:lnTo>
                <a:lnTo>
                  <a:pt x="944" y="171"/>
                </a:lnTo>
                <a:lnTo>
                  <a:pt x="947" y="141"/>
                </a:lnTo>
                <a:lnTo>
                  <a:pt x="954" y="112"/>
                </a:lnTo>
                <a:lnTo>
                  <a:pt x="967" y="85"/>
                </a:lnTo>
                <a:lnTo>
                  <a:pt x="984" y="61"/>
                </a:lnTo>
                <a:lnTo>
                  <a:pt x="1005" y="40"/>
                </a:lnTo>
                <a:lnTo>
                  <a:pt x="1029" y="23"/>
                </a:lnTo>
                <a:lnTo>
                  <a:pt x="1056" y="11"/>
                </a:lnTo>
                <a:lnTo>
                  <a:pt x="1085" y="3"/>
                </a:lnTo>
                <a:lnTo>
                  <a:pt x="1116" y="0"/>
                </a:lnTo>
                <a:close/>
              </a:path>
            </a:pathLst>
          </a:custGeom>
          <a:noFill/>
          <a:ln w="0">
            <a:solidFill>
              <a:schemeClr val="bg1">
                <a:lumMod val="8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23E5525-99F9-4438-BF24-68E51D785785}"/>
              </a:ext>
            </a:extLst>
          </p:cNvPr>
          <p:cNvSpPr/>
          <p:nvPr/>
        </p:nvSpPr>
        <p:spPr>
          <a:xfrm>
            <a:off x="950284" y="254663"/>
            <a:ext cx="548478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chemeClr val="bg1">
                    <a:lumMod val="85000"/>
                  </a:schemeClr>
                </a:solidFill>
              </a:rPr>
              <a:t>구동원리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⊙ 주의점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graphicFrame>
        <p:nvGraphicFramePr>
          <p:cNvPr id="9" name="다이어그램 8">
            <a:extLst>
              <a:ext uri="{FF2B5EF4-FFF2-40B4-BE49-F238E27FC236}">
                <a16:creationId xmlns:a16="http://schemas.microsoft.com/office/drawing/2014/main" id="{D51CD0D0-748D-4145-BAF2-524A20046DC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83235737"/>
              </p:ext>
            </p:extLst>
          </p:nvPr>
        </p:nvGraphicFramePr>
        <p:xfrm>
          <a:off x="5799153" y="754190"/>
          <a:ext cx="6068908" cy="53982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78BDE1AB-C4B6-4A94-AF3F-7DDF951F8356}"/>
              </a:ext>
            </a:extLst>
          </p:cNvPr>
          <p:cNvSpPr/>
          <p:nvPr/>
        </p:nvSpPr>
        <p:spPr>
          <a:xfrm>
            <a:off x="4334024" y="2931360"/>
            <a:ext cx="1357746" cy="923330"/>
          </a:xfrm>
          <a:prstGeom prst="rightArrow">
            <a:avLst/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" name="그래픽 2" descr="사용자">
            <a:extLst>
              <a:ext uri="{FF2B5EF4-FFF2-40B4-BE49-F238E27FC236}">
                <a16:creationId xmlns:a16="http://schemas.microsoft.com/office/drawing/2014/main" id="{778F3B9C-5126-4152-8C66-CEFD0E2ABA3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984632" y="4390900"/>
            <a:ext cx="1416084" cy="141608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그래픽 10" descr="말풍선">
            <a:extLst>
              <a:ext uri="{FF2B5EF4-FFF2-40B4-BE49-F238E27FC236}">
                <a16:creationId xmlns:a16="http://schemas.microsoft.com/office/drawing/2014/main" id="{5CC00B94-B891-4966-97E7-53BAFB36896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-402296" y="1296116"/>
            <a:ext cx="5415193" cy="38135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19F5365-9F89-4DE3-B5ED-86CB716A600B}"/>
              </a:ext>
            </a:extLst>
          </p:cNvPr>
          <p:cNvSpPr txBox="1"/>
          <p:nvPr/>
        </p:nvSpPr>
        <p:spPr>
          <a:xfrm>
            <a:off x="680352" y="2331195"/>
            <a:ext cx="33397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다른 주파수 대역과 </a:t>
            </a:r>
            <a:endParaRPr lang="en-US" altLang="ko-KR" b="1" dirty="0"/>
          </a:p>
          <a:p>
            <a:r>
              <a:rPr lang="ko-KR" altLang="en-US" b="1" dirty="0"/>
              <a:t>모기의 주파수 대역이 겹쳐 </a:t>
            </a:r>
            <a:endParaRPr lang="en-US" altLang="ko-KR" b="1" dirty="0"/>
          </a:p>
          <a:p>
            <a:r>
              <a:rPr lang="ko-KR" altLang="en-US" b="1" dirty="0"/>
              <a:t>장치가 오작동하는 경우가 </a:t>
            </a:r>
            <a:endParaRPr lang="en-US" altLang="ko-KR" b="1" dirty="0"/>
          </a:p>
          <a:p>
            <a:r>
              <a:rPr lang="ko-KR" altLang="en-US" b="1" dirty="0"/>
              <a:t>있지 않은가</a:t>
            </a:r>
            <a:r>
              <a:rPr lang="en-US" altLang="ko-KR" b="1" dirty="0"/>
              <a:t>?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0231849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3633</TotalTime>
  <Words>292</Words>
  <Application>Microsoft Office PowerPoint</Application>
  <PresentationFormat>와이드스크린</PresentationFormat>
  <Paragraphs>87</Paragraphs>
  <Slides>12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5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조땡</dc:creator>
  <cp:lastModifiedBy>ahnyongsu</cp:lastModifiedBy>
  <cp:revision>459</cp:revision>
  <dcterms:created xsi:type="dcterms:W3CDTF">2018-08-02T07:05:36Z</dcterms:created>
  <dcterms:modified xsi:type="dcterms:W3CDTF">2018-11-28T10:07:37Z</dcterms:modified>
</cp:coreProperties>
</file>